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9144000" cy="5143500"/>
  <p:embeddedFontLst>
    <p:embeddedFont>
      <p:font typeface="Source Sans Pr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SourceSansPr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SourceSansPro-italic.fntdata"/><Relationship Id="rId14" Type="http://schemas.openxmlformats.org/officeDocument/2006/relationships/slide" Target="slides/slide8.xml"/><Relationship Id="rId36" Type="http://schemas.openxmlformats.org/officeDocument/2006/relationships/font" Target="fonts/SourceSansPr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SourceSansPr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c6de48782_1_0: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c6de48782_1_0: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c6de48782_1_53: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c6de48782_1_53: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c6de48782_1_60: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c6de48782_1_60: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c81b0558c_0_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c81b0558c_0_0: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cb13c9863_0_2: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cb13c9863_0_2: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c81b0558c_0_3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c81b0558c_0_34: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c81b0558c_0_3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c81b0558c_0_39: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c81b0558c_0_4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c81b0558c_0_44: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c81b0558c_0_5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c81b0558c_0_50: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c81b0558c_0_7: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c81b0558c_0_7: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c81b0558c_0_14: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c81b0558c_0_14: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d9c6c0dbe_0_16: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d9c6c0dbe_0_16: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c81b0558c_0_2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c81b0558c_0_29: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c81b0558c_0_95: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c81b0558c_0_95: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c81b0558c_0_105: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c81b0558c_0_105: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c81b0558c_0_11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c81b0558c_0_110: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c81b0558c_0_75: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c81b0558c_0_75: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4c81b0558c_0_61: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4c81b0558c_0_61: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e8a8e1031_2_10: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e8a8e1031_2_10: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c81b0558c_0_85: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c81b0558c_0_85: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e8a8e1031_2_1: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e8a8e1031_2_1: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c6de48782_1_16: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c6de48782_1_16: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c6de48782_1_21: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c6de48782_1_21: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c6de48782_1_26: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c6de48782_1_26: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c6de48782_1_31: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c6de48782_1_31: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c6de48782_1_36: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c6de48782_1_36: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c6de48782_1_41: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c6de48782_1_41: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c6de48782_1_46:notes"/>
          <p:cNvSpPr/>
          <p:nvPr>
            <p:ph idx="2" type="sldImg"/>
          </p:nvPr>
        </p:nvSpPr>
        <p:spPr>
          <a:xfrm>
            <a:off x="508233" y="385763"/>
            <a:ext cx="8128500" cy="19287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c6de48782_1_46:notes"/>
          <p:cNvSpPr txBox="1"/>
          <p:nvPr>
            <p:ph idx="1" type="body"/>
          </p:nvPr>
        </p:nvSpPr>
        <p:spPr>
          <a:xfrm>
            <a:off x="914400" y="2443163"/>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13" name="Shape 13"/>
        <p:cNvGrpSpPr/>
        <p:nvPr/>
      </p:nvGrpSpPr>
      <p:grpSpPr>
        <a:xfrm>
          <a:off x="0" y="0"/>
          <a:ext cx="0" cy="0"/>
          <a:chOff x="0" y="0"/>
          <a:chExt cx="0" cy="0"/>
        </a:xfrm>
      </p:grpSpPr>
      <p:sp>
        <p:nvSpPr>
          <p:cNvPr id="14" name="Google Shape;14;p2"/>
          <p:cNvSpPr txBox="1"/>
          <p:nvPr>
            <p:ph idx="11" type="ftr"/>
          </p:nvPr>
        </p:nvSpPr>
        <p:spPr>
          <a:xfrm>
            <a:off x="3108960" y="4783455"/>
            <a:ext cx="2926080" cy="257175"/>
          </a:xfrm>
          <a:prstGeom prst="rect">
            <a:avLst/>
          </a:prstGeom>
          <a:noFill/>
          <a:ln>
            <a:noFill/>
          </a:ln>
        </p:spPr>
        <p:txBody>
          <a:bodyPr anchorCtr="0" anchor="t" bIns="0" lIns="0" spcFirstLastPara="1" rIns="0" wrap="square" tIns="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457200" y="4783455"/>
            <a:ext cx="2103120" cy="25717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83680"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F05768"/>
        </a:solidFill>
      </p:bgPr>
    </p:bg>
    <p:spTree>
      <p:nvGrpSpPr>
        <p:cNvPr id="65" name="Shape 65"/>
        <p:cNvGrpSpPr/>
        <p:nvPr/>
      </p:nvGrpSpPr>
      <p:grpSpPr>
        <a:xfrm>
          <a:off x="0" y="0"/>
          <a:ext cx="0" cy="0"/>
          <a:chOff x="0" y="0"/>
          <a:chExt cx="0" cy="0"/>
        </a:xfrm>
      </p:grpSpPr>
      <p:sp>
        <p:nvSpPr>
          <p:cNvPr id="66" name="Google Shape;66;p12"/>
          <p:cNvSpPr/>
          <p:nvPr/>
        </p:nvSpPr>
        <p:spPr>
          <a:xfrm>
            <a:off x="181050" y="126338"/>
            <a:ext cx="8781900" cy="48909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2"/>
          <p:cNvSpPr/>
          <p:nvPr/>
        </p:nvSpPr>
        <p:spPr>
          <a:xfrm>
            <a:off x="3855150" y="1094456"/>
            <a:ext cx="1433700" cy="716700"/>
          </a:xfrm>
          <a:prstGeom prst="wedgeRectCallout">
            <a:avLst>
              <a:gd fmla="val 8366" name="adj1"/>
              <a:gd fmla="val 80819"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2"/>
          <p:cNvSpPr txBox="1"/>
          <p:nvPr>
            <p:ph idx="1" type="body"/>
          </p:nvPr>
        </p:nvSpPr>
        <p:spPr>
          <a:xfrm>
            <a:off x="810450" y="2092744"/>
            <a:ext cx="7523100" cy="603300"/>
          </a:xfrm>
          <a:prstGeom prst="rect">
            <a:avLst/>
          </a:prstGeom>
          <a:noFill/>
          <a:ln>
            <a:noFill/>
          </a:ln>
        </p:spPr>
        <p:txBody>
          <a:bodyPr anchorCtr="0" anchor="t" bIns="91425" lIns="91425" spcFirstLastPara="1" rIns="91425" wrap="square" tIns="91425"/>
          <a:lstStyle>
            <a:lvl1pPr indent="-431800" lvl="0" marL="457200" rtl="0" algn="ctr">
              <a:lnSpc>
                <a:spcPct val="100000"/>
              </a:lnSpc>
              <a:spcBef>
                <a:spcPts val="600"/>
              </a:spcBef>
              <a:spcAft>
                <a:spcPts val="0"/>
              </a:spcAft>
              <a:buSzPts val="3200"/>
              <a:buChar char="■"/>
              <a:defRPr i="1"/>
            </a:lvl1pPr>
            <a:lvl2pPr indent="-381000" lvl="1" marL="914400" rtl="0" algn="ctr">
              <a:lnSpc>
                <a:spcPct val="100000"/>
              </a:lnSpc>
              <a:spcBef>
                <a:spcPts val="0"/>
              </a:spcBef>
              <a:spcAft>
                <a:spcPts val="0"/>
              </a:spcAft>
              <a:buSzPts val="2400"/>
              <a:buChar char="○"/>
              <a:defRPr i="1"/>
            </a:lvl2pPr>
            <a:lvl3pPr indent="-381000" lvl="2" marL="1371600" rtl="0" algn="ctr">
              <a:lnSpc>
                <a:spcPct val="100000"/>
              </a:lnSpc>
              <a:spcBef>
                <a:spcPts val="0"/>
              </a:spcBef>
              <a:spcAft>
                <a:spcPts val="0"/>
              </a:spcAft>
              <a:buSzPts val="2400"/>
              <a:buChar char="■"/>
              <a:defRPr i="1"/>
            </a:lvl3pPr>
            <a:lvl4pPr indent="-342900" lvl="3" marL="1828800" rtl="0" algn="ctr">
              <a:lnSpc>
                <a:spcPct val="100000"/>
              </a:lnSpc>
              <a:spcBef>
                <a:spcPts val="0"/>
              </a:spcBef>
              <a:spcAft>
                <a:spcPts val="0"/>
              </a:spcAft>
              <a:buSzPts val="1800"/>
              <a:buChar char="●"/>
              <a:defRPr i="1"/>
            </a:lvl4pPr>
            <a:lvl5pPr indent="-342900" lvl="4" marL="2286000" rtl="0" algn="ctr">
              <a:lnSpc>
                <a:spcPct val="100000"/>
              </a:lnSpc>
              <a:spcBef>
                <a:spcPts val="0"/>
              </a:spcBef>
              <a:spcAft>
                <a:spcPts val="0"/>
              </a:spcAft>
              <a:buSzPts val="1800"/>
              <a:buChar char="○"/>
              <a:defRPr i="1"/>
            </a:lvl5pPr>
            <a:lvl6pPr indent="-342900" lvl="5" marL="2743200" rtl="0" algn="ctr">
              <a:lnSpc>
                <a:spcPct val="100000"/>
              </a:lnSpc>
              <a:spcBef>
                <a:spcPts val="0"/>
              </a:spcBef>
              <a:spcAft>
                <a:spcPts val="0"/>
              </a:spcAft>
              <a:buSzPts val="1800"/>
              <a:buChar char="■"/>
              <a:defRPr i="1"/>
            </a:lvl6pPr>
            <a:lvl7pPr indent="-342900" lvl="6" marL="3200400" rtl="0" algn="ctr">
              <a:lnSpc>
                <a:spcPct val="100000"/>
              </a:lnSpc>
              <a:spcBef>
                <a:spcPts val="0"/>
              </a:spcBef>
              <a:spcAft>
                <a:spcPts val="0"/>
              </a:spcAft>
              <a:buSzPts val="1800"/>
              <a:buChar char="●"/>
              <a:defRPr i="1"/>
            </a:lvl7pPr>
            <a:lvl8pPr indent="-342900" lvl="7" marL="3657600" rtl="0" algn="ctr">
              <a:lnSpc>
                <a:spcPct val="100000"/>
              </a:lnSpc>
              <a:spcBef>
                <a:spcPts val="0"/>
              </a:spcBef>
              <a:spcAft>
                <a:spcPts val="0"/>
              </a:spcAft>
              <a:buSzPts val="1800"/>
              <a:buChar char="○"/>
              <a:defRPr i="1"/>
            </a:lvl8pPr>
            <a:lvl9pPr indent="-342900" lvl="8" marL="4114800" rtl="0" algn="ctr">
              <a:lnSpc>
                <a:spcPct val="100000"/>
              </a:lnSpc>
              <a:spcBef>
                <a:spcPts val="0"/>
              </a:spcBef>
              <a:spcAft>
                <a:spcPts val="0"/>
              </a:spcAft>
              <a:buSzPts val="1800"/>
              <a:buChar char="■"/>
              <a:defRPr i="1"/>
            </a:lvl9pPr>
          </a:lstStyle>
          <a:p/>
        </p:txBody>
      </p:sp>
      <p:sp>
        <p:nvSpPr>
          <p:cNvPr id="69" name="Google Shape;69;p12"/>
          <p:cNvSpPr txBox="1"/>
          <p:nvPr/>
        </p:nvSpPr>
        <p:spPr>
          <a:xfrm>
            <a:off x="3593400" y="112426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de" sz="6000" u="none" cap="none" strike="noStrike">
                <a:solidFill>
                  <a:srgbClr val="00C5B9"/>
                </a:solidFill>
                <a:latin typeface="Source Sans Pro"/>
                <a:ea typeface="Source Sans Pro"/>
                <a:cs typeface="Source Sans Pro"/>
                <a:sym typeface="Source Sans Pro"/>
              </a:rPr>
              <a:t>“</a:t>
            </a:r>
            <a:endParaRPr b="1" i="0" sz="6000" u="none" cap="none" strike="noStrike">
              <a:solidFill>
                <a:srgbClr val="00C5B9"/>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70" name="Shape 70"/>
        <p:cNvGrpSpPr/>
        <p:nvPr/>
      </p:nvGrpSpPr>
      <p:grpSpPr>
        <a:xfrm>
          <a:off x="0" y="0"/>
          <a:ext cx="0" cy="0"/>
          <a:chOff x="0" y="0"/>
          <a:chExt cx="0" cy="0"/>
        </a:xfrm>
      </p:grpSpPr>
      <p:sp>
        <p:nvSpPr>
          <p:cNvPr id="71" name="Google Shape;71;p13"/>
          <p:cNvSpPr/>
          <p:nvPr/>
        </p:nvSpPr>
        <p:spPr>
          <a:xfrm>
            <a:off x="181050" y="998963"/>
            <a:ext cx="8781900" cy="4018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 name="Google Shape;72;p13"/>
          <p:cNvGrpSpPr/>
          <p:nvPr/>
        </p:nvGrpSpPr>
        <p:grpSpPr>
          <a:xfrm>
            <a:off x="247625" y="93056"/>
            <a:ext cx="8781900" cy="972497"/>
            <a:chOff x="180850" y="168450"/>
            <a:chExt cx="8781900" cy="1296663"/>
          </a:xfrm>
        </p:grpSpPr>
        <p:sp>
          <p:nvSpPr>
            <p:cNvPr id="73" name="Google Shape;73;p13"/>
            <p:cNvSpPr/>
            <p:nvPr/>
          </p:nvSpPr>
          <p:spPr>
            <a:xfrm>
              <a:off x="180850" y="168450"/>
              <a:ext cx="8781900" cy="973500"/>
            </a:xfrm>
            <a:prstGeom prst="rect">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3"/>
            <p:cNvSpPr/>
            <p:nvPr/>
          </p:nvSpPr>
          <p:spPr>
            <a:xfrm rot="5400000">
              <a:off x="1027273" y="930513"/>
              <a:ext cx="442800" cy="626400"/>
            </a:xfrm>
            <a:prstGeom prst="rtTriangle">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3"/>
            <p:cNvSpPr/>
            <p:nvPr/>
          </p:nvSpPr>
          <p:spPr>
            <a:xfrm>
              <a:off x="361300" y="341550"/>
              <a:ext cx="8421000" cy="627300"/>
            </a:xfrm>
            <a:prstGeom prst="rect">
              <a:avLst/>
            </a:prstGeom>
            <a:solidFill>
              <a:srgbClr val="FFFFFF"/>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3"/>
          <p:cNvSpPr txBox="1"/>
          <p:nvPr>
            <p:ph type="title"/>
          </p:nvPr>
        </p:nvSpPr>
        <p:spPr>
          <a:xfrm>
            <a:off x="662675" y="93056"/>
            <a:ext cx="7951800" cy="7302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Clr>
                <a:srgbClr val="0097A7"/>
              </a:buClr>
              <a:buSzPts val="2400"/>
              <a:buNone/>
              <a:defRPr>
                <a:solidFill>
                  <a:srgbClr val="0097A7"/>
                </a:solidFill>
              </a:defRPr>
            </a:lvl1pPr>
            <a:lvl2pPr lvl="1" rtl="0" algn="l">
              <a:lnSpc>
                <a:spcPct val="100000"/>
              </a:lnSpc>
              <a:spcBef>
                <a:spcPts val="0"/>
              </a:spcBef>
              <a:spcAft>
                <a:spcPts val="0"/>
              </a:spcAft>
              <a:buClr>
                <a:srgbClr val="FFFFFF"/>
              </a:buClr>
              <a:buSzPts val="2400"/>
              <a:buNone/>
              <a:defRPr>
                <a:solidFill>
                  <a:srgbClr val="FFFFFF"/>
                </a:solidFill>
              </a:defRPr>
            </a:lvl2pPr>
            <a:lvl3pPr lvl="2" rtl="0" algn="l">
              <a:lnSpc>
                <a:spcPct val="100000"/>
              </a:lnSpc>
              <a:spcBef>
                <a:spcPts val="0"/>
              </a:spcBef>
              <a:spcAft>
                <a:spcPts val="0"/>
              </a:spcAft>
              <a:buClr>
                <a:srgbClr val="FFFFFF"/>
              </a:buClr>
              <a:buSzPts val="2400"/>
              <a:buNone/>
              <a:defRPr>
                <a:solidFill>
                  <a:srgbClr val="FFFFFF"/>
                </a:solidFill>
              </a:defRPr>
            </a:lvl3pPr>
            <a:lvl4pPr lvl="3" rtl="0" algn="l">
              <a:lnSpc>
                <a:spcPct val="100000"/>
              </a:lnSpc>
              <a:spcBef>
                <a:spcPts val="0"/>
              </a:spcBef>
              <a:spcAft>
                <a:spcPts val="0"/>
              </a:spcAft>
              <a:buClr>
                <a:srgbClr val="FFFFFF"/>
              </a:buClr>
              <a:buSzPts val="2400"/>
              <a:buNone/>
              <a:defRPr>
                <a:solidFill>
                  <a:srgbClr val="FFFFFF"/>
                </a:solidFill>
              </a:defRPr>
            </a:lvl4pPr>
            <a:lvl5pPr lvl="4" rtl="0" algn="l">
              <a:lnSpc>
                <a:spcPct val="100000"/>
              </a:lnSpc>
              <a:spcBef>
                <a:spcPts val="0"/>
              </a:spcBef>
              <a:spcAft>
                <a:spcPts val="0"/>
              </a:spcAft>
              <a:buClr>
                <a:srgbClr val="FFFFFF"/>
              </a:buClr>
              <a:buSzPts val="2400"/>
              <a:buNone/>
              <a:defRPr>
                <a:solidFill>
                  <a:srgbClr val="FFFFFF"/>
                </a:solidFill>
              </a:defRPr>
            </a:lvl5pPr>
            <a:lvl6pPr lvl="5" rtl="0" algn="l">
              <a:lnSpc>
                <a:spcPct val="100000"/>
              </a:lnSpc>
              <a:spcBef>
                <a:spcPts val="0"/>
              </a:spcBef>
              <a:spcAft>
                <a:spcPts val="0"/>
              </a:spcAft>
              <a:buClr>
                <a:srgbClr val="FFFFFF"/>
              </a:buClr>
              <a:buSzPts val="2400"/>
              <a:buNone/>
              <a:defRPr>
                <a:solidFill>
                  <a:srgbClr val="FFFFFF"/>
                </a:solidFill>
              </a:defRPr>
            </a:lvl6pPr>
            <a:lvl7pPr lvl="6" rtl="0" algn="l">
              <a:lnSpc>
                <a:spcPct val="100000"/>
              </a:lnSpc>
              <a:spcBef>
                <a:spcPts val="0"/>
              </a:spcBef>
              <a:spcAft>
                <a:spcPts val="0"/>
              </a:spcAft>
              <a:buClr>
                <a:srgbClr val="FFFFFF"/>
              </a:buClr>
              <a:buSzPts val="2400"/>
              <a:buNone/>
              <a:defRPr>
                <a:solidFill>
                  <a:srgbClr val="FFFFFF"/>
                </a:solidFill>
              </a:defRPr>
            </a:lvl7pPr>
            <a:lvl8pPr lvl="7" rtl="0" algn="l">
              <a:lnSpc>
                <a:spcPct val="100000"/>
              </a:lnSpc>
              <a:spcBef>
                <a:spcPts val="0"/>
              </a:spcBef>
              <a:spcAft>
                <a:spcPts val="0"/>
              </a:spcAft>
              <a:buClr>
                <a:srgbClr val="FFFFFF"/>
              </a:buClr>
              <a:buSzPts val="2400"/>
              <a:buNone/>
              <a:defRPr>
                <a:solidFill>
                  <a:srgbClr val="FFFFFF"/>
                </a:solidFill>
              </a:defRPr>
            </a:lvl8pPr>
            <a:lvl9pPr lvl="8" rtl="0" algn="l">
              <a:lnSpc>
                <a:spcPct val="100000"/>
              </a:lnSpc>
              <a:spcBef>
                <a:spcPts val="0"/>
              </a:spcBef>
              <a:spcAft>
                <a:spcPts val="0"/>
              </a:spcAft>
              <a:buClr>
                <a:srgbClr val="FFFFFF"/>
              </a:buClr>
              <a:buSzPts val="2400"/>
              <a:buNone/>
              <a:defRPr>
                <a:solidFill>
                  <a:srgbClr val="FFFFFF"/>
                </a:solidFill>
              </a:defRPr>
            </a:lvl9pPr>
          </a:lstStyle>
          <a:p/>
        </p:txBody>
      </p:sp>
      <p:sp>
        <p:nvSpPr>
          <p:cNvPr id="77" name="Google Shape;77;p13"/>
          <p:cNvSpPr txBox="1"/>
          <p:nvPr>
            <p:ph idx="1" type="body"/>
          </p:nvPr>
        </p:nvSpPr>
        <p:spPr>
          <a:xfrm>
            <a:off x="753150" y="1200150"/>
            <a:ext cx="7637700" cy="3725700"/>
          </a:xfrm>
          <a:prstGeom prst="rect">
            <a:avLst/>
          </a:prstGeom>
          <a:noFill/>
          <a:ln>
            <a:noFill/>
          </a:ln>
        </p:spPr>
        <p:txBody>
          <a:bodyPr anchorCtr="0" anchor="t" bIns="91425" lIns="91425" spcFirstLastPara="1" rIns="91425" wrap="square" tIns="91425"/>
          <a:lstStyle>
            <a:lvl1pPr indent="-431800" lvl="0" marL="457200" rtl="0" algn="l">
              <a:lnSpc>
                <a:spcPct val="100000"/>
              </a:lnSpc>
              <a:spcBef>
                <a:spcPts val="600"/>
              </a:spcBef>
              <a:spcAft>
                <a:spcPts val="0"/>
              </a:spcAft>
              <a:buSzPts val="32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78" name="Google Shape;78;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ink">
  <p:cSld name="BLANK_1">
    <p:bg>
      <p:bgPr>
        <a:solidFill>
          <a:srgbClr val="FD8E80"/>
        </a:solidFill>
      </p:bgPr>
    </p:bg>
    <p:spTree>
      <p:nvGrpSpPr>
        <p:cNvPr id="79" name="Shape 79"/>
        <p:cNvGrpSpPr/>
        <p:nvPr/>
      </p:nvGrpSpPr>
      <p:grpSpPr>
        <a:xfrm>
          <a:off x="0" y="0"/>
          <a:ext cx="0" cy="0"/>
          <a:chOff x="0" y="0"/>
          <a:chExt cx="0" cy="0"/>
        </a:xfrm>
      </p:grpSpPr>
      <p:sp>
        <p:nvSpPr>
          <p:cNvPr id="80" name="Google Shape;80;p14"/>
          <p:cNvSpPr/>
          <p:nvPr/>
        </p:nvSpPr>
        <p:spPr>
          <a:xfrm>
            <a:off x="181050" y="126338"/>
            <a:ext cx="8781900" cy="4890900"/>
          </a:xfrm>
          <a:prstGeom prst="rect">
            <a:avLst/>
          </a:prstGeom>
          <a:solidFill>
            <a:srgbClr val="F057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81" name="Shape 81"/>
        <p:cNvGrpSpPr/>
        <p:nvPr/>
      </p:nvGrpSpPr>
      <p:grpSpPr>
        <a:xfrm>
          <a:off x="0" y="0"/>
          <a:ext cx="0" cy="0"/>
          <a:chOff x="0" y="0"/>
          <a:chExt cx="0" cy="0"/>
        </a:xfrm>
      </p:grpSpPr>
      <p:sp>
        <p:nvSpPr>
          <p:cNvPr id="82" name="Google Shape;82;p15"/>
          <p:cNvSpPr/>
          <p:nvPr/>
        </p:nvSpPr>
        <p:spPr>
          <a:xfrm>
            <a:off x="181050" y="998963"/>
            <a:ext cx="8781900" cy="4018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 name="Google Shape;83;p15"/>
          <p:cNvGrpSpPr/>
          <p:nvPr/>
        </p:nvGrpSpPr>
        <p:grpSpPr>
          <a:xfrm>
            <a:off x="180850" y="126338"/>
            <a:ext cx="8781900" cy="972497"/>
            <a:chOff x="180850" y="168450"/>
            <a:chExt cx="8781900" cy="1296663"/>
          </a:xfrm>
        </p:grpSpPr>
        <p:sp>
          <p:nvSpPr>
            <p:cNvPr id="84" name="Google Shape;84;p15"/>
            <p:cNvSpPr/>
            <p:nvPr/>
          </p:nvSpPr>
          <p:spPr>
            <a:xfrm>
              <a:off x="180850" y="168450"/>
              <a:ext cx="8781900" cy="973500"/>
            </a:xfrm>
            <a:prstGeom prst="rect">
              <a:avLst/>
            </a:prstGeom>
            <a:solidFill>
              <a:srgbClr val="00C5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5"/>
            <p:cNvSpPr/>
            <p:nvPr/>
          </p:nvSpPr>
          <p:spPr>
            <a:xfrm rot="5400000">
              <a:off x="1027273" y="930513"/>
              <a:ext cx="442800" cy="626400"/>
            </a:xfrm>
            <a:prstGeom prst="rtTriangle">
              <a:avLst/>
            </a:prstGeom>
            <a:solidFill>
              <a:srgbClr val="00C5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5"/>
            <p:cNvSpPr/>
            <p:nvPr/>
          </p:nvSpPr>
          <p:spPr>
            <a:xfrm>
              <a:off x="361300" y="341550"/>
              <a:ext cx="8421000" cy="627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15"/>
          <p:cNvSpPr txBox="1"/>
          <p:nvPr>
            <p:ph type="title"/>
          </p:nvPr>
        </p:nvSpPr>
        <p:spPr>
          <a:xfrm>
            <a:off x="832475" y="126338"/>
            <a:ext cx="7951800" cy="7302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Clr>
                <a:srgbClr val="FFFFFF"/>
              </a:buClr>
              <a:buSzPts val="2400"/>
              <a:buNone/>
              <a:defRPr>
                <a:solidFill>
                  <a:srgbClr val="FFFFFF"/>
                </a:solidFill>
              </a:defRPr>
            </a:lvl2pPr>
            <a:lvl3pPr lvl="2" rtl="0" algn="l">
              <a:lnSpc>
                <a:spcPct val="100000"/>
              </a:lnSpc>
              <a:spcBef>
                <a:spcPts val="0"/>
              </a:spcBef>
              <a:spcAft>
                <a:spcPts val="0"/>
              </a:spcAft>
              <a:buClr>
                <a:srgbClr val="FFFFFF"/>
              </a:buClr>
              <a:buSzPts val="2400"/>
              <a:buNone/>
              <a:defRPr>
                <a:solidFill>
                  <a:srgbClr val="FFFFFF"/>
                </a:solidFill>
              </a:defRPr>
            </a:lvl3pPr>
            <a:lvl4pPr lvl="3" rtl="0" algn="l">
              <a:lnSpc>
                <a:spcPct val="100000"/>
              </a:lnSpc>
              <a:spcBef>
                <a:spcPts val="0"/>
              </a:spcBef>
              <a:spcAft>
                <a:spcPts val="0"/>
              </a:spcAft>
              <a:buClr>
                <a:srgbClr val="FFFFFF"/>
              </a:buClr>
              <a:buSzPts val="2400"/>
              <a:buNone/>
              <a:defRPr>
                <a:solidFill>
                  <a:srgbClr val="FFFFFF"/>
                </a:solidFill>
              </a:defRPr>
            </a:lvl4pPr>
            <a:lvl5pPr lvl="4" rtl="0" algn="l">
              <a:lnSpc>
                <a:spcPct val="100000"/>
              </a:lnSpc>
              <a:spcBef>
                <a:spcPts val="0"/>
              </a:spcBef>
              <a:spcAft>
                <a:spcPts val="0"/>
              </a:spcAft>
              <a:buClr>
                <a:srgbClr val="FFFFFF"/>
              </a:buClr>
              <a:buSzPts val="2400"/>
              <a:buNone/>
              <a:defRPr>
                <a:solidFill>
                  <a:srgbClr val="FFFFFF"/>
                </a:solidFill>
              </a:defRPr>
            </a:lvl5pPr>
            <a:lvl6pPr lvl="5" rtl="0" algn="l">
              <a:lnSpc>
                <a:spcPct val="100000"/>
              </a:lnSpc>
              <a:spcBef>
                <a:spcPts val="0"/>
              </a:spcBef>
              <a:spcAft>
                <a:spcPts val="0"/>
              </a:spcAft>
              <a:buClr>
                <a:srgbClr val="FFFFFF"/>
              </a:buClr>
              <a:buSzPts val="2400"/>
              <a:buNone/>
              <a:defRPr>
                <a:solidFill>
                  <a:srgbClr val="FFFFFF"/>
                </a:solidFill>
              </a:defRPr>
            </a:lvl6pPr>
            <a:lvl7pPr lvl="6" rtl="0" algn="l">
              <a:lnSpc>
                <a:spcPct val="100000"/>
              </a:lnSpc>
              <a:spcBef>
                <a:spcPts val="0"/>
              </a:spcBef>
              <a:spcAft>
                <a:spcPts val="0"/>
              </a:spcAft>
              <a:buClr>
                <a:srgbClr val="FFFFFF"/>
              </a:buClr>
              <a:buSzPts val="2400"/>
              <a:buNone/>
              <a:defRPr>
                <a:solidFill>
                  <a:srgbClr val="FFFFFF"/>
                </a:solidFill>
              </a:defRPr>
            </a:lvl7pPr>
            <a:lvl8pPr lvl="7" rtl="0" algn="l">
              <a:lnSpc>
                <a:spcPct val="100000"/>
              </a:lnSpc>
              <a:spcBef>
                <a:spcPts val="0"/>
              </a:spcBef>
              <a:spcAft>
                <a:spcPts val="0"/>
              </a:spcAft>
              <a:buClr>
                <a:srgbClr val="FFFFFF"/>
              </a:buClr>
              <a:buSzPts val="2400"/>
              <a:buNone/>
              <a:defRPr>
                <a:solidFill>
                  <a:srgbClr val="FFFFFF"/>
                </a:solidFill>
              </a:defRPr>
            </a:lvl8pPr>
            <a:lvl9pPr lvl="8" rtl="0" algn="l">
              <a:lnSpc>
                <a:spcPct val="100000"/>
              </a:lnSpc>
              <a:spcBef>
                <a:spcPts val="0"/>
              </a:spcBef>
              <a:spcAft>
                <a:spcPts val="0"/>
              </a:spcAft>
              <a:buClr>
                <a:srgbClr val="FFFFFF"/>
              </a:buClr>
              <a:buSzPts val="2400"/>
              <a:buNone/>
              <a:defRPr>
                <a:solidFill>
                  <a:srgbClr val="FFFFFF"/>
                </a:solidFill>
              </a:defRPr>
            </a:lvl9pPr>
          </a:lstStyle>
          <a:p/>
        </p:txBody>
      </p:sp>
      <p:sp>
        <p:nvSpPr>
          <p:cNvPr id="88" name="Google Shape;88;p15"/>
          <p:cNvSpPr txBox="1"/>
          <p:nvPr>
            <p:ph idx="1" type="body"/>
          </p:nvPr>
        </p:nvSpPr>
        <p:spPr>
          <a:xfrm>
            <a:off x="489284" y="1200150"/>
            <a:ext cx="2631900" cy="3725700"/>
          </a:xfrm>
          <a:prstGeom prst="rect">
            <a:avLst/>
          </a:prstGeom>
          <a:noFill/>
          <a:ln>
            <a:noFill/>
          </a:ln>
        </p:spPr>
        <p:txBody>
          <a:bodyPr anchorCtr="0" anchor="t" bIns="91425" lIns="91425" spcFirstLastPara="1" rIns="91425" wrap="square" tIns="91425"/>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89" name="Google Shape;89;p15"/>
          <p:cNvSpPr txBox="1"/>
          <p:nvPr>
            <p:ph idx="2" type="body"/>
          </p:nvPr>
        </p:nvSpPr>
        <p:spPr>
          <a:xfrm>
            <a:off x="3256050" y="1200150"/>
            <a:ext cx="2631900" cy="3725700"/>
          </a:xfrm>
          <a:prstGeom prst="rect">
            <a:avLst/>
          </a:prstGeom>
          <a:noFill/>
          <a:ln>
            <a:noFill/>
          </a:ln>
        </p:spPr>
        <p:txBody>
          <a:bodyPr anchorCtr="0" anchor="t" bIns="91425" lIns="91425" spcFirstLastPara="1" rIns="91425" wrap="square" tIns="91425"/>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90" name="Google Shape;90;p15"/>
          <p:cNvSpPr txBox="1"/>
          <p:nvPr>
            <p:ph idx="3" type="body"/>
          </p:nvPr>
        </p:nvSpPr>
        <p:spPr>
          <a:xfrm>
            <a:off x="6022816" y="1200150"/>
            <a:ext cx="2631900" cy="3725700"/>
          </a:xfrm>
          <a:prstGeom prst="rect">
            <a:avLst/>
          </a:prstGeom>
          <a:noFill/>
          <a:ln>
            <a:noFill/>
          </a:ln>
        </p:spPr>
        <p:txBody>
          <a:bodyPr anchorCtr="0" anchor="t" bIns="91425" lIns="91425" spcFirstLastPara="1" rIns="91425" wrap="square" tIns="91425"/>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1" name="Shape 91"/>
        <p:cNvGrpSpPr/>
        <p:nvPr/>
      </p:nvGrpSpPr>
      <p:grpSpPr>
        <a:xfrm>
          <a:off x="0" y="0"/>
          <a:ext cx="0" cy="0"/>
          <a:chOff x="0" y="0"/>
          <a:chExt cx="0" cy="0"/>
        </a:xfrm>
      </p:grpSpPr>
      <p:grpSp>
        <p:nvGrpSpPr>
          <p:cNvPr id="92" name="Google Shape;92;p16"/>
          <p:cNvGrpSpPr/>
          <p:nvPr/>
        </p:nvGrpSpPr>
        <p:grpSpPr>
          <a:xfrm>
            <a:off x="180850" y="126338"/>
            <a:ext cx="8781900" cy="972497"/>
            <a:chOff x="180850" y="168450"/>
            <a:chExt cx="8781900" cy="1296663"/>
          </a:xfrm>
        </p:grpSpPr>
        <p:sp>
          <p:nvSpPr>
            <p:cNvPr id="93" name="Google Shape;93;p16"/>
            <p:cNvSpPr/>
            <p:nvPr/>
          </p:nvSpPr>
          <p:spPr>
            <a:xfrm>
              <a:off x="180850" y="168450"/>
              <a:ext cx="8781900" cy="973500"/>
            </a:xfrm>
            <a:prstGeom prst="rect">
              <a:avLst/>
            </a:prstGeom>
            <a:solidFill>
              <a:srgbClr val="00C5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p:nvPr/>
          </p:nvSpPr>
          <p:spPr>
            <a:xfrm rot="5400000">
              <a:off x="1027273" y="930513"/>
              <a:ext cx="442800" cy="626400"/>
            </a:xfrm>
            <a:prstGeom prst="rtTriangle">
              <a:avLst/>
            </a:prstGeom>
            <a:solidFill>
              <a:srgbClr val="00C5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6"/>
            <p:cNvSpPr/>
            <p:nvPr/>
          </p:nvSpPr>
          <p:spPr>
            <a:xfrm>
              <a:off x="361300" y="341550"/>
              <a:ext cx="8421000" cy="627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 name="Google Shape;96;p16"/>
          <p:cNvSpPr txBox="1"/>
          <p:nvPr>
            <p:ph type="title"/>
          </p:nvPr>
        </p:nvSpPr>
        <p:spPr>
          <a:xfrm>
            <a:off x="832475" y="126338"/>
            <a:ext cx="7951800" cy="7302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Clr>
                <a:srgbClr val="FFFFFF"/>
              </a:buClr>
              <a:buSzPts val="2400"/>
              <a:buNone/>
              <a:defRPr>
                <a:solidFill>
                  <a:srgbClr val="FFFFFF"/>
                </a:solidFill>
              </a:defRPr>
            </a:lvl2pPr>
            <a:lvl3pPr lvl="2" rtl="0" algn="l">
              <a:lnSpc>
                <a:spcPct val="100000"/>
              </a:lnSpc>
              <a:spcBef>
                <a:spcPts val="0"/>
              </a:spcBef>
              <a:spcAft>
                <a:spcPts val="0"/>
              </a:spcAft>
              <a:buClr>
                <a:srgbClr val="FFFFFF"/>
              </a:buClr>
              <a:buSzPts val="2400"/>
              <a:buNone/>
              <a:defRPr>
                <a:solidFill>
                  <a:srgbClr val="FFFFFF"/>
                </a:solidFill>
              </a:defRPr>
            </a:lvl3pPr>
            <a:lvl4pPr lvl="3" rtl="0" algn="l">
              <a:lnSpc>
                <a:spcPct val="100000"/>
              </a:lnSpc>
              <a:spcBef>
                <a:spcPts val="0"/>
              </a:spcBef>
              <a:spcAft>
                <a:spcPts val="0"/>
              </a:spcAft>
              <a:buClr>
                <a:srgbClr val="FFFFFF"/>
              </a:buClr>
              <a:buSzPts val="2400"/>
              <a:buNone/>
              <a:defRPr>
                <a:solidFill>
                  <a:srgbClr val="FFFFFF"/>
                </a:solidFill>
              </a:defRPr>
            </a:lvl4pPr>
            <a:lvl5pPr lvl="4" rtl="0" algn="l">
              <a:lnSpc>
                <a:spcPct val="100000"/>
              </a:lnSpc>
              <a:spcBef>
                <a:spcPts val="0"/>
              </a:spcBef>
              <a:spcAft>
                <a:spcPts val="0"/>
              </a:spcAft>
              <a:buClr>
                <a:srgbClr val="FFFFFF"/>
              </a:buClr>
              <a:buSzPts val="2400"/>
              <a:buNone/>
              <a:defRPr>
                <a:solidFill>
                  <a:srgbClr val="FFFFFF"/>
                </a:solidFill>
              </a:defRPr>
            </a:lvl5pPr>
            <a:lvl6pPr lvl="5" rtl="0" algn="l">
              <a:lnSpc>
                <a:spcPct val="100000"/>
              </a:lnSpc>
              <a:spcBef>
                <a:spcPts val="0"/>
              </a:spcBef>
              <a:spcAft>
                <a:spcPts val="0"/>
              </a:spcAft>
              <a:buClr>
                <a:srgbClr val="FFFFFF"/>
              </a:buClr>
              <a:buSzPts val="2400"/>
              <a:buNone/>
              <a:defRPr>
                <a:solidFill>
                  <a:srgbClr val="FFFFFF"/>
                </a:solidFill>
              </a:defRPr>
            </a:lvl6pPr>
            <a:lvl7pPr lvl="6" rtl="0" algn="l">
              <a:lnSpc>
                <a:spcPct val="100000"/>
              </a:lnSpc>
              <a:spcBef>
                <a:spcPts val="0"/>
              </a:spcBef>
              <a:spcAft>
                <a:spcPts val="0"/>
              </a:spcAft>
              <a:buClr>
                <a:srgbClr val="FFFFFF"/>
              </a:buClr>
              <a:buSzPts val="2400"/>
              <a:buNone/>
              <a:defRPr>
                <a:solidFill>
                  <a:srgbClr val="FFFFFF"/>
                </a:solidFill>
              </a:defRPr>
            </a:lvl7pPr>
            <a:lvl8pPr lvl="7" rtl="0" algn="l">
              <a:lnSpc>
                <a:spcPct val="100000"/>
              </a:lnSpc>
              <a:spcBef>
                <a:spcPts val="0"/>
              </a:spcBef>
              <a:spcAft>
                <a:spcPts val="0"/>
              </a:spcAft>
              <a:buClr>
                <a:srgbClr val="FFFFFF"/>
              </a:buClr>
              <a:buSzPts val="2400"/>
              <a:buNone/>
              <a:defRPr>
                <a:solidFill>
                  <a:srgbClr val="FFFFFF"/>
                </a:solidFill>
              </a:defRPr>
            </a:lvl8pPr>
            <a:lvl9pPr lvl="8" rtl="0" algn="l">
              <a:lnSpc>
                <a:spcPct val="100000"/>
              </a:lnSpc>
              <a:spcBef>
                <a:spcPts val="0"/>
              </a:spcBef>
              <a:spcAft>
                <a:spcPts val="0"/>
              </a:spcAft>
              <a:buClr>
                <a:srgbClr val="FFFFFF"/>
              </a:buClr>
              <a:buSzPts val="2400"/>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_1_1">
    <p:bg>
      <p:bgPr>
        <a:solidFill>
          <a:srgbClr val="0097A7"/>
        </a:solidFill>
      </p:bgPr>
    </p:bg>
    <p:spTree>
      <p:nvGrpSpPr>
        <p:cNvPr id="97" name="Shape 97"/>
        <p:cNvGrpSpPr/>
        <p:nvPr/>
      </p:nvGrpSpPr>
      <p:grpSpPr>
        <a:xfrm>
          <a:off x="0" y="0"/>
          <a:ext cx="0" cy="0"/>
          <a:chOff x="0" y="0"/>
          <a:chExt cx="0" cy="0"/>
        </a:xfrm>
      </p:grpSpPr>
      <p:sp>
        <p:nvSpPr>
          <p:cNvPr id="98" name="Google Shape;98;p17"/>
          <p:cNvSpPr/>
          <p:nvPr/>
        </p:nvSpPr>
        <p:spPr>
          <a:xfrm>
            <a:off x="181050" y="126338"/>
            <a:ext cx="8781900" cy="4890900"/>
          </a:xfrm>
          <a:prstGeom prst="rect">
            <a:avLst/>
          </a:prstGeom>
          <a:solidFill>
            <a:srgbClr val="2F38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eal">
  <p:cSld name="BLANK_1_1">
    <p:bg>
      <p:bgPr>
        <a:solidFill>
          <a:srgbClr val="FFFFFF"/>
        </a:solidFill>
      </p:bgPr>
    </p:bg>
    <p:spTree>
      <p:nvGrpSpPr>
        <p:cNvPr id="99" name="Shape 99"/>
        <p:cNvGrpSpPr/>
        <p:nvPr/>
      </p:nvGrpSpPr>
      <p:grpSpPr>
        <a:xfrm>
          <a:off x="0" y="0"/>
          <a:ext cx="0" cy="0"/>
          <a:chOff x="0" y="0"/>
          <a:chExt cx="0" cy="0"/>
        </a:xfrm>
      </p:grpSpPr>
      <p:sp>
        <p:nvSpPr>
          <p:cNvPr id="100" name="Google Shape;100;p18"/>
          <p:cNvSpPr/>
          <p:nvPr/>
        </p:nvSpPr>
        <p:spPr>
          <a:xfrm>
            <a:off x="181050" y="126338"/>
            <a:ext cx="8781900" cy="4890900"/>
          </a:xfrm>
          <a:prstGeom prst="rect">
            <a:avLst/>
          </a:prstGeom>
          <a:solidFill>
            <a:srgbClr val="009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2" name="Shape 102"/>
        <p:cNvGrpSpPr/>
        <p:nvPr/>
      </p:nvGrpSpPr>
      <p:grpSpPr>
        <a:xfrm>
          <a:off x="0" y="0"/>
          <a:ext cx="0" cy="0"/>
          <a:chOff x="0" y="0"/>
          <a:chExt cx="0" cy="0"/>
        </a:xfrm>
      </p:grpSpPr>
      <p:sp>
        <p:nvSpPr>
          <p:cNvPr id="103" name="Google Shape;103;p19"/>
          <p:cNvSpPr/>
          <p:nvPr/>
        </p:nvSpPr>
        <p:spPr>
          <a:xfrm>
            <a:off x="181050" y="126338"/>
            <a:ext cx="8781900" cy="48909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9"/>
          <p:cNvSpPr txBox="1"/>
          <p:nvPr>
            <p:ph idx="1" type="body"/>
          </p:nvPr>
        </p:nvSpPr>
        <p:spPr>
          <a:xfrm>
            <a:off x="370050" y="4536975"/>
            <a:ext cx="8403900" cy="388800"/>
          </a:xfrm>
          <a:prstGeom prst="rect">
            <a:avLst/>
          </a:prstGeom>
          <a:noFill/>
          <a:ln>
            <a:noFill/>
          </a:ln>
        </p:spPr>
        <p:txBody>
          <a:bodyPr anchorCtr="0" anchor="ctr" bIns="91425" lIns="91425" spcFirstLastPara="1" rIns="91425" wrap="square" tIns="91425"/>
          <a:lstStyle>
            <a:lvl1pPr indent="-228600" lvl="0" marL="457200" rtl="0" algn="ctr">
              <a:lnSpc>
                <a:spcPct val="100000"/>
              </a:lnSpc>
              <a:spcBef>
                <a:spcPts val="360"/>
              </a:spcBef>
              <a:spcAft>
                <a:spcPts val="0"/>
              </a:spcAft>
              <a:buSzPts val="1400"/>
              <a:buNone/>
              <a:defRPr b="1" sz="1400"/>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ink">
  <p:cSld name="TITLE_1_2">
    <p:bg>
      <p:bgPr>
        <a:solidFill>
          <a:srgbClr val="FD8E80"/>
        </a:solidFill>
      </p:bgPr>
    </p:bg>
    <p:spTree>
      <p:nvGrpSpPr>
        <p:cNvPr id="105" name="Shape 105"/>
        <p:cNvGrpSpPr/>
        <p:nvPr/>
      </p:nvGrpSpPr>
      <p:grpSpPr>
        <a:xfrm>
          <a:off x="0" y="0"/>
          <a:ext cx="0" cy="0"/>
          <a:chOff x="0" y="0"/>
          <a:chExt cx="0" cy="0"/>
        </a:xfrm>
      </p:grpSpPr>
      <p:sp>
        <p:nvSpPr>
          <p:cNvPr id="106" name="Google Shape;106;p20"/>
          <p:cNvSpPr/>
          <p:nvPr/>
        </p:nvSpPr>
        <p:spPr>
          <a:xfrm>
            <a:off x="181050" y="126338"/>
            <a:ext cx="8781900" cy="4890900"/>
          </a:xfrm>
          <a:prstGeom prst="rect">
            <a:avLst/>
          </a:prstGeom>
          <a:solidFill>
            <a:srgbClr val="F057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0"/>
          <p:cNvSpPr txBox="1"/>
          <p:nvPr>
            <p:ph type="ctrTitle"/>
          </p:nvPr>
        </p:nvSpPr>
        <p:spPr>
          <a:xfrm>
            <a:off x="665225" y="1513519"/>
            <a:ext cx="4927500" cy="1159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Clr>
                <a:srgbClr val="FFFFFF"/>
              </a:buClr>
              <a:buSzPts val="4800"/>
              <a:buNone/>
              <a:defRPr sz="4800">
                <a:solidFill>
                  <a:srgbClr val="FFFFFF"/>
                </a:solidFill>
              </a:defRPr>
            </a:lvl1pPr>
            <a:lvl2pPr lvl="1" rtl="0" algn="l">
              <a:lnSpc>
                <a:spcPct val="100000"/>
              </a:lnSpc>
              <a:spcBef>
                <a:spcPts val="0"/>
              </a:spcBef>
              <a:spcAft>
                <a:spcPts val="0"/>
              </a:spcAft>
              <a:buClr>
                <a:srgbClr val="FFFFFF"/>
              </a:buClr>
              <a:buSzPts val="4800"/>
              <a:buNone/>
              <a:defRPr sz="4800">
                <a:solidFill>
                  <a:srgbClr val="FFFFFF"/>
                </a:solidFill>
              </a:defRPr>
            </a:lvl2pPr>
            <a:lvl3pPr lvl="2" rtl="0" algn="l">
              <a:lnSpc>
                <a:spcPct val="100000"/>
              </a:lnSpc>
              <a:spcBef>
                <a:spcPts val="0"/>
              </a:spcBef>
              <a:spcAft>
                <a:spcPts val="0"/>
              </a:spcAft>
              <a:buClr>
                <a:srgbClr val="FFFFFF"/>
              </a:buClr>
              <a:buSzPts val="4800"/>
              <a:buNone/>
              <a:defRPr sz="4800">
                <a:solidFill>
                  <a:srgbClr val="FFFFFF"/>
                </a:solidFill>
              </a:defRPr>
            </a:lvl3pPr>
            <a:lvl4pPr lvl="3" rtl="0" algn="l">
              <a:lnSpc>
                <a:spcPct val="100000"/>
              </a:lnSpc>
              <a:spcBef>
                <a:spcPts val="0"/>
              </a:spcBef>
              <a:spcAft>
                <a:spcPts val="0"/>
              </a:spcAft>
              <a:buClr>
                <a:srgbClr val="FFFFFF"/>
              </a:buClr>
              <a:buSzPts val="4800"/>
              <a:buNone/>
              <a:defRPr sz="4800">
                <a:solidFill>
                  <a:srgbClr val="FFFFFF"/>
                </a:solidFill>
              </a:defRPr>
            </a:lvl4pPr>
            <a:lvl5pPr lvl="4" rtl="0" algn="l">
              <a:lnSpc>
                <a:spcPct val="100000"/>
              </a:lnSpc>
              <a:spcBef>
                <a:spcPts val="0"/>
              </a:spcBef>
              <a:spcAft>
                <a:spcPts val="0"/>
              </a:spcAft>
              <a:buClr>
                <a:srgbClr val="FFFFFF"/>
              </a:buClr>
              <a:buSzPts val="4800"/>
              <a:buNone/>
              <a:defRPr sz="4800">
                <a:solidFill>
                  <a:srgbClr val="FFFFFF"/>
                </a:solidFill>
              </a:defRPr>
            </a:lvl5pPr>
            <a:lvl6pPr lvl="5" rtl="0" algn="l">
              <a:lnSpc>
                <a:spcPct val="100000"/>
              </a:lnSpc>
              <a:spcBef>
                <a:spcPts val="0"/>
              </a:spcBef>
              <a:spcAft>
                <a:spcPts val="0"/>
              </a:spcAft>
              <a:buClr>
                <a:srgbClr val="FFFFFF"/>
              </a:buClr>
              <a:buSzPts val="4800"/>
              <a:buNone/>
              <a:defRPr sz="4800">
                <a:solidFill>
                  <a:srgbClr val="FFFFFF"/>
                </a:solidFill>
              </a:defRPr>
            </a:lvl6pPr>
            <a:lvl7pPr lvl="6" rtl="0" algn="l">
              <a:lnSpc>
                <a:spcPct val="100000"/>
              </a:lnSpc>
              <a:spcBef>
                <a:spcPts val="0"/>
              </a:spcBef>
              <a:spcAft>
                <a:spcPts val="0"/>
              </a:spcAft>
              <a:buClr>
                <a:srgbClr val="FFFFFF"/>
              </a:buClr>
              <a:buSzPts val="4800"/>
              <a:buNone/>
              <a:defRPr sz="4800">
                <a:solidFill>
                  <a:srgbClr val="FFFFFF"/>
                </a:solidFill>
              </a:defRPr>
            </a:lvl7pPr>
            <a:lvl8pPr lvl="7" rtl="0" algn="l">
              <a:lnSpc>
                <a:spcPct val="100000"/>
              </a:lnSpc>
              <a:spcBef>
                <a:spcPts val="0"/>
              </a:spcBef>
              <a:spcAft>
                <a:spcPts val="0"/>
              </a:spcAft>
              <a:buClr>
                <a:srgbClr val="FFFFFF"/>
              </a:buClr>
              <a:buSzPts val="4800"/>
              <a:buNone/>
              <a:defRPr sz="4800">
                <a:solidFill>
                  <a:srgbClr val="FFFFFF"/>
                </a:solidFill>
              </a:defRPr>
            </a:lvl8pPr>
            <a:lvl9pPr lvl="8" rtl="0" algn="l">
              <a:lnSpc>
                <a:spcPct val="100000"/>
              </a:lnSpc>
              <a:spcBef>
                <a:spcPts val="0"/>
              </a:spcBef>
              <a:spcAft>
                <a:spcPts val="0"/>
              </a:spcAft>
              <a:buClr>
                <a:srgbClr val="FFFFFF"/>
              </a:buClr>
              <a:buSzPts val="4800"/>
              <a:buNone/>
              <a:defRPr sz="4800">
                <a:solidFill>
                  <a:srgbClr val="FFFFFF"/>
                </a:solidFill>
              </a:defRPr>
            </a:lvl9pPr>
          </a:lstStyle>
          <a:p/>
        </p:txBody>
      </p:sp>
      <p:sp>
        <p:nvSpPr>
          <p:cNvPr id="108" name="Google Shape;108;p20"/>
          <p:cNvSpPr txBox="1"/>
          <p:nvPr>
            <p:ph idx="1" type="subTitle"/>
          </p:nvPr>
        </p:nvSpPr>
        <p:spPr>
          <a:xfrm>
            <a:off x="854252" y="2941706"/>
            <a:ext cx="3815400" cy="745500"/>
          </a:xfrm>
          <a:prstGeom prst="rect">
            <a:avLst/>
          </a:prstGeom>
          <a:noFill/>
          <a:ln cap="flat" cmpd="sng" w="114300">
            <a:solidFill>
              <a:srgbClr val="FFFFFF"/>
            </a:solidFill>
            <a:prstDash val="solid"/>
            <a:miter lim="8000"/>
            <a:headEnd len="sm" w="sm" type="none"/>
            <a:tailEnd len="sm" w="sm" type="none"/>
          </a:ln>
        </p:spPr>
        <p:txBody>
          <a:bodyPr anchorCtr="0" anchor="ctr" bIns="91425" lIns="91425" spcFirstLastPara="1" rIns="91425" wrap="square" tIns="91425"/>
          <a:lstStyle>
            <a:lvl1pPr lvl="0"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p:txBody>
      </p:sp>
      <p:sp>
        <p:nvSpPr>
          <p:cNvPr id="109" name="Google Shape;109;p20"/>
          <p:cNvSpPr/>
          <p:nvPr/>
        </p:nvSpPr>
        <p:spPr>
          <a:xfrm>
            <a:off x="1139933" y="2730544"/>
            <a:ext cx="274800" cy="2061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7" name="Shape 17"/>
        <p:cNvGrpSpPr/>
        <p:nvPr/>
      </p:nvGrpSpPr>
      <p:grpSpPr>
        <a:xfrm>
          <a:off x="0" y="0"/>
          <a:ext cx="0" cy="0"/>
          <a:chOff x="0" y="0"/>
          <a:chExt cx="0" cy="0"/>
        </a:xfrm>
      </p:grpSpPr>
      <p:sp>
        <p:nvSpPr>
          <p:cNvPr id="18" name="Google Shape;18;p3"/>
          <p:cNvSpPr txBox="1"/>
          <p:nvPr>
            <p:ph type="title"/>
          </p:nvPr>
        </p:nvSpPr>
        <p:spPr>
          <a:xfrm>
            <a:off x="456875" y="233862"/>
            <a:ext cx="8230249" cy="238759"/>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b="1" i="0" sz="1400">
                <a:solidFill>
                  <a:srgbClr val="0097A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363500" y="2538453"/>
            <a:ext cx="8416999" cy="2178685"/>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3"/>
          <p:cNvSpPr txBox="1"/>
          <p:nvPr>
            <p:ph idx="11" type="ftr"/>
          </p:nvPr>
        </p:nvSpPr>
        <p:spPr>
          <a:xfrm>
            <a:off x="3108960" y="4783455"/>
            <a:ext cx="2926080" cy="257175"/>
          </a:xfrm>
          <a:prstGeom prst="rect">
            <a:avLst/>
          </a:prstGeom>
          <a:noFill/>
          <a:ln>
            <a:noFill/>
          </a:ln>
        </p:spPr>
        <p:txBody>
          <a:bodyPr anchorCtr="0" anchor="t" bIns="0" lIns="0" spcFirstLastPara="1" rIns="0" wrap="square" tIns="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0" type="dt"/>
          </p:nvPr>
        </p:nvSpPr>
        <p:spPr>
          <a:xfrm>
            <a:off x="457200" y="4783455"/>
            <a:ext cx="2103120" cy="25717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83680"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3" name="Shape 23"/>
        <p:cNvGrpSpPr/>
        <p:nvPr/>
      </p:nvGrpSpPr>
      <p:grpSpPr>
        <a:xfrm>
          <a:off x="0" y="0"/>
          <a:ext cx="0" cy="0"/>
          <a:chOff x="0" y="0"/>
          <a:chExt cx="0" cy="0"/>
        </a:xfrm>
      </p:grpSpPr>
      <p:sp>
        <p:nvSpPr>
          <p:cNvPr id="24" name="Google Shape;24;p4"/>
          <p:cNvSpPr txBox="1"/>
          <p:nvPr>
            <p:ph type="title"/>
          </p:nvPr>
        </p:nvSpPr>
        <p:spPr>
          <a:xfrm>
            <a:off x="456875" y="233862"/>
            <a:ext cx="8230249" cy="238759"/>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b="1" i="0" sz="1400">
                <a:solidFill>
                  <a:srgbClr val="0097A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57200" y="1183005"/>
            <a:ext cx="3977640" cy="339471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4"/>
          <p:cNvSpPr txBox="1"/>
          <p:nvPr>
            <p:ph idx="2" type="body"/>
          </p:nvPr>
        </p:nvSpPr>
        <p:spPr>
          <a:xfrm>
            <a:off x="4645025" y="775261"/>
            <a:ext cx="3989704" cy="276479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b="0" i="0" sz="1100">
                <a:solidFill>
                  <a:srgbClr val="666666"/>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4"/>
          <p:cNvSpPr txBox="1"/>
          <p:nvPr>
            <p:ph idx="11" type="ftr"/>
          </p:nvPr>
        </p:nvSpPr>
        <p:spPr>
          <a:xfrm>
            <a:off x="3108960" y="4783455"/>
            <a:ext cx="2926080" cy="257175"/>
          </a:xfrm>
          <a:prstGeom prst="rect">
            <a:avLst/>
          </a:prstGeom>
          <a:noFill/>
          <a:ln>
            <a:noFill/>
          </a:ln>
        </p:spPr>
        <p:txBody>
          <a:bodyPr anchorCtr="0" anchor="t" bIns="0" lIns="0" spcFirstLastPara="1" rIns="0" wrap="square" tIns="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0" type="dt"/>
          </p:nvPr>
        </p:nvSpPr>
        <p:spPr>
          <a:xfrm>
            <a:off x="457200" y="4783455"/>
            <a:ext cx="2103120" cy="25717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83680"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1594485"/>
            <a:ext cx="7772400" cy="108013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3108960" y="4783455"/>
            <a:ext cx="2926080" cy="257175"/>
          </a:xfrm>
          <a:prstGeom prst="rect">
            <a:avLst/>
          </a:prstGeom>
          <a:noFill/>
          <a:ln>
            <a:noFill/>
          </a:ln>
        </p:spPr>
        <p:txBody>
          <a:bodyPr anchorCtr="0" anchor="t" bIns="0" lIns="0" spcFirstLastPara="1" rIns="0" wrap="square" tIns="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0" type="dt"/>
          </p:nvPr>
        </p:nvSpPr>
        <p:spPr>
          <a:xfrm>
            <a:off x="457200" y="4783455"/>
            <a:ext cx="2103120" cy="25717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83680"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6" name="Shape 36"/>
        <p:cNvGrpSpPr/>
        <p:nvPr/>
      </p:nvGrpSpPr>
      <p:grpSpPr>
        <a:xfrm>
          <a:off x="0" y="0"/>
          <a:ext cx="0" cy="0"/>
          <a:chOff x="0" y="0"/>
          <a:chExt cx="0" cy="0"/>
        </a:xfrm>
      </p:grpSpPr>
      <p:sp>
        <p:nvSpPr>
          <p:cNvPr id="37" name="Google Shape;37;p6"/>
          <p:cNvSpPr txBox="1"/>
          <p:nvPr>
            <p:ph type="title"/>
          </p:nvPr>
        </p:nvSpPr>
        <p:spPr>
          <a:xfrm>
            <a:off x="456875" y="233862"/>
            <a:ext cx="8230249" cy="238759"/>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b="1" i="0" sz="1400">
                <a:solidFill>
                  <a:srgbClr val="0097A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1" type="ftr"/>
          </p:nvPr>
        </p:nvSpPr>
        <p:spPr>
          <a:xfrm>
            <a:off x="3108960" y="4783455"/>
            <a:ext cx="2926080" cy="257175"/>
          </a:xfrm>
          <a:prstGeom prst="rect">
            <a:avLst/>
          </a:prstGeom>
          <a:noFill/>
          <a:ln>
            <a:noFill/>
          </a:ln>
        </p:spPr>
        <p:txBody>
          <a:bodyPr anchorCtr="0" anchor="t" bIns="0" lIns="0" spcFirstLastPara="1" rIns="0" wrap="square" tIns="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0" type="dt"/>
          </p:nvPr>
        </p:nvSpPr>
        <p:spPr>
          <a:xfrm>
            <a:off x="457200" y="4783455"/>
            <a:ext cx="2103120" cy="257175"/>
          </a:xfrm>
          <a:prstGeom prst="rect">
            <a:avLst/>
          </a:prstGeom>
          <a:noFill/>
          <a:ln>
            <a:noFill/>
          </a:ln>
        </p:spPr>
        <p:txBody>
          <a:bodyPr anchorCtr="0" anchor="t" bIns="0" lIns="0" spcFirstLastPara="1" rIns="0" wrap="square" tIns="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6583680"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sz="1800">
                <a:solidFill>
                  <a:srgbClr val="888888"/>
                </a:solidFill>
                <a:latin typeface="Calibri"/>
                <a:ea typeface="Calibri"/>
                <a:cs typeface="Calibri"/>
                <a:sym typeface="Calibri"/>
              </a:defRPr>
            </a:lvl1pPr>
            <a:lvl2pPr indent="0" lvl="1" marL="0" algn="r">
              <a:spcBef>
                <a:spcPts val="0"/>
              </a:spcBef>
              <a:buNone/>
              <a:defRPr sz="1800">
                <a:solidFill>
                  <a:srgbClr val="888888"/>
                </a:solidFill>
                <a:latin typeface="Calibri"/>
                <a:ea typeface="Calibri"/>
                <a:cs typeface="Calibri"/>
                <a:sym typeface="Calibri"/>
              </a:defRPr>
            </a:lvl2pPr>
            <a:lvl3pPr indent="0" lvl="2" marL="0" algn="r">
              <a:spcBef>
                <a:spcPts val="0"/>
              </a:spcBef>
              <a:buNone/>
              <a:defRPr sz="1800">
                <a:solidFill>
                  <a:srgbClr val="888888"/>
                </a:solidFill>
                <a:latin typeface="Calibri"/>
                <a:ea typeface="Calibri"/>
                <a:cs typeface="Calibri"/>
                <a:sym typeface="Calibri"/>
              </a:defRPr>
            </a:lvl3pPr>
            <a:lvl4pPr indent="0" lvl="3" marL="0" algn="r">
              <a:spcBef>
                <a:spcPts val="0"/>
              </a:spcBef>
              <a:buNone/>
              <a:defRPr sz="1800">
                <a:solidFill>
                  <a:srgbClr val="888888"/>
                </a:solidFill>
                <a:latin typeface="Calibri"/>
                <a:ea typeface="Calibri"/>
                <a:cs typeface="Calibri"/>
                <a:sym typeface="Calibri"/>
              </a:defRPr>
            </a:lvl4pPr>
            <a:lvl5pPr indent="0" lvl="4" marL="0" algn="r">
              <a:spcBef>
                <a:spcPts val="0"/>
              </a:spcBef>
              <a:buNone/>
              <a:defRPr sz="1800">
                <a:solidFill>
                  <a:srgbClr val="888888"/>
                </a:solidFill>
                <a:latin typeface="Calibri"/>
                <a:ea typeface="Calibri"/>
                <a:cs typeface="Calibri"/>
                <a:sym typeface="Calibri"/>
              </a:defRPr>
            </a:lvl5pPr>
            <a:lvl6pPr indent="0" lvl="5" marL="0" algn="r">
              <a:spcBef>
                <a:spcPts val="0"/>
              </a:spcBef>
              <a:buNone/>
              <a:defRPr sz="1800">
                <a:solidFill>
                  <a:srgbClr val="888888"/>
                </a:solidFill>
                <a:latin typeface="Calibri"/>
                <a:ea typeface="Calibri"/>
                <a:cs typeface="Calibri"/>
                <a:sym typeface="Calibri"/>
              </a:defRPr>
            </a:lvl6pPr>
            <a:lvl7pPr indent="0" lvl="6" marL="0" algn="r">
              <a:spcBef>
                <a:spcPts val="0"/>
              </a:spcBef>
              <a:buNone/>
              <a:defRPr sz="1800">
                <a:solidFill>
                  <a:srgbClr val="888888"/>
                </a:solidFill>
                <a:latin typeface="Calibri"/>
                <a:ea typeface="Calibri"/>
                <a:cs typeface="Calibri"/>
                <a:sym typeface="Calibri"/>
              </a:defRPr>
            </a:lvl7pPr>
            <a:lvl8pPr indent="0" lvl="7" marL="0" algn="r">
              <a:spcBef>
                <a:spcPts val="0"/>
              </a:spcBef>
              <a:buNone/>
              <a:defRPr sz="1800">
                <a:solidFill>
                  <a:srgbClr val="888888"/>
                </a:solidFill>
                <a:latin typeface="Calibri"/>
                <a:ea typeface="Calibri"/>
                <a:cs typeface="Calibri"/>
                <a:sym typeface="Calibri"/>
              </a:defRPr>
            </a:lvl8pPr>
            <a:lvl9pPr indent="0" lvl="8" mar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0097A7"/>
        </a:solidFill>
      </p:bgPr>
    </p:bg>
    <p:spTree>
      <p:nvGrpSpPr>
        <p:cNvPr id="45" name="Shape 45"/>
        <p:cNvGrpSpPr/>
        <p:nvPr/>
      </p:nvGrpSpPr>
      <p:grpSpPr>
        <a:xfrm>
          <a:off x="0" y="0"/>
          <a:ext cx="0" cy="0"/>
          <a:chOff x="0" y="0"/>
          <a:chExt cx="0" cy="0"/>
        </a:xfrm>
      </p:grpSpPr>
      <p:sp>
        <p:nvSpPr>
          <p:cNvPr id="46" name="Google Shape;46;p8"/>
          <p:cNvSpPr/>
          <p:nvPr/>
        </p:nvSpPr>
        <p:spPr>
          <a:xfrm>
            <a:off x="181050" y="126338"/>
            <a:ext cx="8781900" cy="4890900"/>
          </a:xfrm>
          <a:prstGeom prst="rect">
            <a:avLst/>
          </a:prstGeom>
          <a:solidFill>
            <a:srgbClr val="2F38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txBox="1"/>
          <p:nvPr>
            <p:ph type="ctrTitle"/>
          </p:nvPr>
        </p:nvSpPr>
        <p:spPr>
          <a:xfrm>
            <a:off x="1692000" y="2449013"/>
            <a:ext cx="5760000" cy="11598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Clr>
                <a:srgbClr val="F05768"/>
              </a:buClr>
              <a:buSzPts val="4800"/>
              <a:buNone/>
              <a:defRPr sz="4800">
                <a:solidFill>
                  <a:srgbClr val="F05768"/>
                </a:solidFill>
              </a:defRPr>
            </a:lvl1pPr>
            <a:lvl2pPr lvl="1" rtl="0" algn="ctr">
              <a:lnSpc>
                <a:spcPct val="100000"/>
              </a:lnSpc>
              <a:spcBef>
                <a:spcPts val="0"/>
              </a:spcBef>
              <a:spcAft>
                <a:spcPts val="0"/>
              </a:spcAft>
              <a:buClr>
                <a:srgbClr val="F05768"/>
              </a:buClr>
              <a:buSzPts val="4800"/>
              <a:buNone/>
              <a:defRPr sz="4800">
                <a:solidFill>
                  <a:srgbClr val="F05768"/>
                </a:solidFill>
              </a:defRPr>
            </a:lvl2pPr>
            <a:lvl3pPr lvl="2" rtl="0" algn="ctr">
              <a:lnSpc>
                <a:spcPct val="100000"/>
              </a:lnSpc>
              <a:spcBef>
                <a:spcPts val="0"/>
              </a:spcBef>
              <a:spcAft>
                <a:spcPts val="0"/>
              </a:spcAft>
              <a:buClr>
                <a:srgbClr val="F05768"/>
              </a:buClr>
              <a:buSzPts val="4800"/>
              <a:buNone/>
              <a:defRPr sz="4800">
                <a:solidFill>
                  <a:srgbClr val="F05768"/>
                </a:solidFill>
              </a:defRPr>
            </a:lvl3pPr>
            <a:lvl4pPr lvl="3" rtl="0" algn="ctr">
              <a:lnSpc>
                <a:spcPct val="100000"/>
              </a:lnSpc>
              <a:spcBef>
                <a:spcPts val="0"/>
              </a:spcBef>
              <a:spcAft>
                <a:spcPts val="0"/>
              </a:spcAft>
              <a:buClr>
                <a:srgbClr val="F05768"/>
              </a:buClr>
              <a:buSzPts val="4800"/>
              <a:buNone/>
              <a:defRPr sz="4800">
                <a:solidFill>
                  <a:srgbClr val="F05768"/>
                </a:solidFill>
              </a:defRPr>
            </a:lvl4pPr>
            <a:lvl5pPr lvl="4" rtl="0" algn="ctr">
              <a:lnSpc>
                <a:spcPct val="100000"/>
              </a:lnSpc>
              <a:spcBef>
                <a:spcPts val="0"/>
              </a:spcBef>
              <a:spcAft>
                <a:spcPts val="0"/>
              </a:spcAft>
              <a:buClr>
                <a:srgbClr val="F05768"/>
              </a:buClr>
              <a:buSzPts val="4800"/>
              <a:buNone/>
              <a:defRPr sz="4800">
                <a:solidFill>
                  <a:srgbClr val="F05768"/>
                </a:solidFill>
              </a:defRPr>
            </a:lvl5pPr>
            <a:lvl6pPr lvl="5" rtl="0" algn="ctr">
              <a:lnSpc>
                <a:spcPct val="100000"/>
              </a:lnSpc>
              <a:spcBef>
                <a:spcPts val="0"/>
              </a:spcBef>
              <a:spcAft>
                <a:spcPts val="0"/>
              </a:spcAft>
              <a:buClr>
                <a:srgbClr val="F05768"/>
              </a:buClr>
              <a:buSzPts val="4800"/>
              <a:buNone/>
              <a:defRPr sz="4800">
                <a:solidFill>
                  <a:srgbClr val="F05768"/>
                </a:solidFill>
              </a:defRPr>
            </a:lvl6pPr>
            <a:lvl7pPr lvl="6" rtl="0" algn="ctr">
              <a:lnSpc>
                <a:spcPct val="100000"/>
              </a:lnSpc>
              <a:spcBef>
                <a:spcPts val="0"/>
              </a:spcBef>
              <a:spcAft>
                <a:spcPts val="0"/>
              </a:spcAft>
              <a:buClr>
                <a:srgbClr val="F05768"/>
              </a:buClr>
              <a:buSzPts val="4800"/>
              <a:buNone/>
              <a:defRPr sz="4800">
                <a:solidFill>
                  <a:srgbClr val="F05768"/>
                </a:solidFill>
              </a:defRPr>
            </a:lvl7pPr>
            <a:lvl8pPr lvl="7" rtl="0" algn="ctr">
              <a:lnSpc>
                <a:spcPct val="100000"/>
              </a:lnSpc>
              <a:spcBef>
                <a:spcPts val="0"/>
              </a:spcBef>
              <a:spcAft>
                <a:spcPts val="0"/>
              </a:spcAft>
              <a:buClr>
                <a:srgbClr val="F05768"/>
              </a:buClr>
              <a:buSzPts val="4800"/>
              <a:buNone/>
              <a:defRPr sz="4800">
                <a:solidFill>
                  <a:srgbClr val="F05768"/>
                </a:solidFill>
              </a:defRPr>
            </a:lvl8pPr>
            <a:lvl9pPr lvl="8" rtl="0" algn="ctr">
              <a:lnSpc>
                <a:spcPct val="100000"/>
              </a:lnSpc>
              <a:spcBef>
                <a:spcPts val="0"/>
              </a:spcBef>
              <a:spcAft>
                <a:spcPts val="0"/>
              </a:spcAft>
              <a:buClr>
                <a:srgbClr val="F05768"/>
              </a:buClr>
              <a:buSzPts val="4800"/>
              <a:buNone/>
              <a:defRPr sz="4800">
                <a:solidFill>
                  <a:srgbClr val="F05768"/>
                </a:solidFill>
              </a:defRPr>
            </a:lvl9pPr>
          </a:lstStyle>
          <a:p/>
        </p:txBody>
      </p:sp>
      <p:sp>
        <p:nvSpPr>
          <p:cNvPr id="48" name="Google Shape;48;p8"/>
          <p:cNvSpPr/>
          <p:nvPr/>
        </p:nvSpPr>
        <p:spPr>
          <a:xfrm>
            <a:off x="3855150" y="1380206"/>
            <a:ext cx="1433700" cy="716700"/>
          </a:xfrm>
          <a:prstGeom prst="wedgeRectCallout">
            <a:avLst>
              <a:gd fmla="val 8366" name="adj1"/>
              <a:gd fmla="val 80819" name="adj2"/>
            </a:avLst>
          </a:prstGeom>
          <a:noFill/>
          <a:ln cap="flat" cmpd="sng" w="114300">
            <a:solidFill>
              <a:srgbClr val="F05768"/>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9" name="Shape 49"/>
        <p:cNvGrpSpPr/>
        <p:nvPr/>
      </p:nvGrpSpPr>
      <p:grpSpPr>
        <a:xfrm>
          <a:off x="0" y="0"/>
          <a:ext cx="0" cy="0"/>
          <a:chOff x="0" y="0"/>
          <a:chExt cx="0" cy="0"/>
        </a:xfrm>
      </p:grpSpPr>
      <p:sp>
        <p:nvSpPr>
          <p:cNvPr id="50" name="Google Shape;50;p9"/>
          <p:cNvSpPr/>
          <p:nvPr/>
        </p:nvSpPr>
        <p:spPr>
          <a:xfrm>
            <a:off x="181050" y="998963"/>
            <a:ext cx="8781900" cy="4018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9"/>
          <p:cNvGrpSpPr/>
          <p:nvPr/>
        </p:nvGrpSpPr>
        <p:grpSpPr>
          <a:xfrm>
            <a:off x="180850" y="126338"/>
            <a:ext cx="8781900" cy="972497"/>
            <a:chOff x="180850" y="168450"/>
            <a:chExt cx="8781900" cy="1296663"/>
          </a:xfrm>
        </p:grpSpPr>
        <p:sp>
          <p:nvSpPr>
            <p:cNvPr id="52" name="Google Shape;52;p9"/>
            <p:cNvSpPr/>
            <p:nvPr/>
          </p:nvSpPr>
          <p:spPr>
            <a:xfrm>
              <a:off x="180850" y="168450"/>
              <a:ext cx="8781900" cy="973500"/>
            </a:xfrm>
            <a:prstGeom prst="rect">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9"/>
            <p:cNvSpPr/>
            <p:nvPr/>
          </p:nvSpPr>
          <p:spPr>
            <a:xfrm rot="5400000">
              <a:off x="1027273" y="930513"/>
              <a:ext cx="442800" cy="626400"/>
            </a:xfrm>
            <a:prstGeom prst="rtTriangle">
              <a:avLst/>
            </a:prstGeom>
            <a:solidFill>
              <a:srgbClr val="0097A7"/>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9"/>
            <p:cNvSpPr/>
            <p:nvPr/>
          </p:nvSpPr>
          <p:spPr>
            <a:xfrm>
              <a:off x="361300" y="341550"/>
              <a:ext cx="8421000" cy="627300"/>
            </a:xfrm>
            <a:prstGeom prst="rect">
              <a:avLst/>
            </a:prstGeom>
            <a:solidFill>
              <a:srgbClr val="FFFFFF"/>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 name="Google Shape;55;p9"/>
          <p:cNvSpPr txBox="1"/>
          <p:nvPr>
            <p:ph type="title"/>
          </p:nvPr>
        </p:nvSpPr>
        <p:spPr>
          <a:xfrm>
            <a:off x="832475" y="126338"/>
            <a:ext cx="7951800" cy="7302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Clr>
                <a:srgbClr val="0097A7"/>
              </a:buClr>
              <a:buSzPts val="2400"/>
              <a:buNone/>
              <a:defRPr>
                <a:solidFill>
                  <a:srgbClr val="0097A7"/>
                </a:solidFill>
              </a:defRPr>
            </a:lvl1pPr>
            <a:lvl2pPr lvl="1" rtl="0" algn="l">
              <a:lnSpc>
                <a:spcPct val="100000"/>
              </a:lnSpc>
              <a:spcBef>
                <a:spcPts val="0"/>
              </a:spcBef>
              <a:spcAft>
                <a:spcPts val="0"/>
              </a:spcAft>
              <a:buClr>
                <a:srgbClr val="FFFFFF"/>
              </a:buClr>
              <a:buSzPts val="2400"/>
              <a:buNone/>
              <a:defRPr>
                <a:solidFill>
                  <a:srgbClr val="FFFFFF"/>
                </a:solidFill>
              </a:defRPr>
            </a:lvl2pPr>
            <a:lvl3pPr lvl="2" rtl="0" algn="l">
              <a:lnSpc>
                <a:spcPct val="100000"/>
              </a:lnSpc>
              <a:spcBef>
                <a:spcPts val="0"/>
              </a:spcBef>
              <a:spcAft>
                <a:spcPts val="0"/>
              </a:spcAft>
              <a:buClr>
                <a:srgbClr val="FFFFFF"/>
              </a:buClr>
              <a:buSzPts val="2400"/>
              <a:buNone/>
              <a:defRPr>
                <a:solidFill>
                  <a:srgbClr val="FFFFFF"/>
                </a:solidFill>
              </a:defRPr>
            </a:lvl3pPr>
            <a:lvl4pPr lvl="3" rtl="0" algn="l">
              <a:lnSpc>
                <a:spcPct val="100000"/>
              </a:lnSpc>
              <a:spcBef>
                <a:spcPts val="0"/>
              </a:spcBef>
              <a:spcAft>
                <a:spcPts val="0"/>
              </a:spcAft>
              <a:buClr>
                <a:srgbClr val="FFFFFF"/>
              </a:buClr>
              <a:buSzPts val="2400"/>
              <a:buNone/>
              <a:defRPr>
                <a:solidFill>
                  <a:srgbClr val="FFFFFF"/>
                </a:solidFill>
              </a:defRPr>
            </a:lvl4pPr>
            <a:lvl5pPr lvl="4" rtl="0" algn="l">
              <a:lnSpc>
                <a:spcPct val="100000"/>
              </a:lnSpc>
              <a:spcBef>
                <a:spcPts val="0"/>
              </a:spcBef>
              <a:spcAft>
                <a:spcPts val="0"/>
              </a:spcAft>
              <a:buClr>
                <a:srgbClr val="FFFFFF"/>
              </a:buClr>
              <a:buSzPts val="2400"/>
              <a:buNone/>
              <a:defRPr>
                <a:solidFill>
                  <a:srgbClr val="FFFFFF"/>
                </a:solidFill>
              </a:defRPr>
            </a:lvl5pPr>
            <a:lvl6pPr lvl="5" rtl="0" algn="l">
              <a:lnSpc>
                <a:spcPct val="100000"/>
              </a:lnSpc>
              <a:spcBef>
                <a:spcPts val="0"/>
              </a:spcBef>
              <a:spcAft>
                <a:spcPts val="0"/>
              </a:spcAft>
              <a:buClr>
                <a:srgbClr val="FFFFFF"/>
              </a:buClr>
              <a:buSzPts val="2400"/>
              <a:buNone/>
              <a:defRPr>
                <a:solidFill>
                  <a:srgbClr val="FFFFFF"/>
                </a:solidFill>
              </a:defRPr>
            </a:lvl6pPr>
            <a:lvl7pPr lvl="6" rtl="0" algn="l">
              <a:lnSpc>
                <a:spcPct val="100000"/>
              </a:lnSpc>
              <a:spcBef>
                <a:spcPts val="0"/>
              </a:spcBef>
              <a:spcAft>
                <a:spcPts val="0"/>
              </a:spcAft>
              <a:buClr>
                <a:srgbClr val="FFFFFF"/>
              </a:buClr>
              <a:buSzPts val="2400"/>
              <a:buNone/>
              <a:defRPr>
                <a:solidFill>
                  <a:srgbClr val="FFFFFF"/>
                </a:solidFill>
              </a:defRPr>
            </a:lvl7pPr>
            <a:lvl8pPr lvl="7" rtl="0" algn="l">
              <a:lnSpc>
                <a:spcPct val="100000"/>
              </a:lnSpc>
              <a:spcBef>
                <a:spcPts val="0"/>
              </a:spcBef>
              <a:spcAft>
                <a:spcPts val="0"/>
              </a:spcAft>
              <a:buClr>
                <a:srgbClr val="FFFFFF"/>
              </a:buClr>
              <a:buSzPts val="2400"/>
              <a:buNone/>
              <a:defRPr>
                <a:solidFill>
                  <a:srgbClr val="FFFFFF"/>
                </a:solidFill>
              </a:defRPr>
            </a:lvl8pPr>
            <a:lvl9pPr lvl="8" rtl="0" algn="l">
              <a:lnSpc>
                <a:spcPct val="100000"/>
              </a:lnSpc>
              <a:spcBef>
                <a:spcPts val="0"/>
              </a:spcBef>
              <a:spcAft>
                <a:spcPts val="0"/>
              </a:spcAft>
              <a:buClr>
                <a:srgbClr val="FFFFFF"/>
              </a:buClr>
              <a:buSzPts val="2400"/>
              <a:buNone/>
              <a:defRPr>
                <a:solidFill>
                  <a:srgbClr val="FFFFFF"/>
                </a:solidFill>
              </a:defRPr>
            </a:lvl9pPr>
          </a:lstStyle>
          <a:p/>
        </p:txBody>
      </p:sp>
      <p:sp>
        <p:nvSpPr>
          <p:cNvPr id="56" name="Google Shape;56;p9"/>
          <p:cNvSpPr txBox="1"/>
          <p:nvPr>
            <p:ph idx="1" type="body"/>
          </p:nvPr>
        </p:nvSpPr>
        <p:spPr>
          <a:xfrm>
            <a:off x="457200" y="1200150"/>
            <a:ext cx="3994500" cy="3515100"/>
          </a:xfrm>
          <a:prstGeom prst="rect">
            <a:avLst/>
          </a:prstGeom>
          <a:noFill/>
          <a:ln>
            <a:noFill/>
          </a:ln>
        </p:spPr>
        <p:txBody>
          <a:bodyPr anchorCtr="0" anchor="t" bIns="91425" lIns="91425" spcFirstLastPara="1" rIns="91425" wrap="square" tIns="91425"/>
          <a:lstStyle>
            <a:lvl1pPr indent="-381000" lvl="0" marL="457200" rtl="0" algn="l">
              <a:lnSpc>
                <a:spcPct val="100000"/>
              </a:lnSpc>
              <a:spcBef>
                <a:spcPts val="600"/>
              </a:spcBef>
              <a:spcAft>
                <a:spcPts val="0"/>
              </a:spcAft>
              <a:buSzPts val="2400"/>
              <a:buChar char="■"/>
              <a:defRPr sz="24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57" name="Google Shape;57;p9"/>
          <p:cNvSpPr txBox="1"/>
          <p:nvPr>
            <p:ph idx="2" type="body"/>
          </p:nvPr>
        </p:nvSpPr>
        <p:spPr>
          <a:xfrm>
            <a:off x="4692274" y="1200150"/>
            <a:ext cx="3994500" cy="3515100"/>
          </a:xfrm>
          <a:prstGeom prst="rect">
            <a:avLst/>
          </a:prstGeom>
          <a:noFill/>
          <a:ln>
            <a:noFill/>
          </a:ln>
        </p:spPr>
        <p:txBody>
          <a:bodyPr anchorCtr="0" anchor="t" bIns="91425" lIns="91425" spcFirstLastPara="1" rIns="91425" wrap="square" tIns="91425"/>
          <a:lstStyle>
            <a:lvl1pPr indent="-381000" lvl="0" marL="457200" rtl="0" algn="l">
              <a:lnSpc>
                <a:spcPct val="100000"/>
              </a:lnSpc>
              <a:spcBef>
                <a:spcPts val="600"/>
              </a:spcBef>
              <a:spcAft>
                <a:spcPts val="0"/>
              </a:spcAft>
              <a:buSzPts val="2400"/>
              <a:buChar char="■"/>
              <a:defRPr sz="24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0"/>
          <p:cNvSpPr/>
          <p:nvPr/>
        </p:nvSpPr>
        <p:spPr>
          <a:xfrm>
            <a:off x="181050" y="126338"/>
            <a:ext cx="8781900" cy="48909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eal">
  <p:cSld name="TITLE_1">
    <p:bg>
      <p:bgPr>
        <a:solidFill>
          <a:srgbClr val="FFFFFF"/>
        </a:solidFill>
      </p:bgPr>
    </p:bg>
    <p:spTree>
      <p:nvGrpSpPr>
        <p:cNvPr id="60" name="Shape 60"/>
        <p:cNvGrpSpPr/>
        <p:nvPr/>
      </p:nvGrpSpPr>
      <p:grpSpPr>
        <a:xfrm>
          <a:off x="0" y="0"/>
          <a:ext cx="0" cy="0"/>
          <a:chOff x="0" y="0"/>
          <a:chExt cx="0" cy="0"/>
        </a:xfrm>
      </p:grpSpPr>
      <p:sp>
        <p:nvSpPr>
          <p:cNvPr id="61" name="Google Shape;61;p11"/>
          <p:cNvSpPr/>
          <p:nvPr/>
        </p:nvSpPr>
        <p:spPr>
          <a:xfrm>
            <a:off x="181050" y="126338"/>
            <a:ext cx="8781900" cy="4890900"/>
          </a:xfrm>
          <a:prstGeom prst="rect">
            <a:avLst/>
          </a:prstGeom>
          <a:solidFill>
            <a:srgbClr val="0097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1"/>
          <p:cNvSpPr txBox="1"/>
          <p:nvPr>
            <p:ph type="ctrTitle"/>
          </p:nvPr>
        </p:nvSpPr>
        <p:spPr>
          <a:xfrm>
            <a:off x="665225" y="1513519"/>
            <a:ext cx="4927500" cy="1159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Clr>
                <a:srgbClr val="FFFFFF"/>
              </a:buClr>
              <a:buSzPts val="4800"/>
              <a:buNone/>
              <a:defRPr sz="4800">
                <a:solidFill>
                  <a:srgbClr val="FFFFFF"/>
                </a:solidFill>
              </a:defRPr>
            </a:lvl1pPr>
            <a:lvl2pPr lvl="1" rtl="0" algn="l">
              <a:lnSpc>
                <a:spcPct val="100000"/>
              </a:lnSpc>
              <a:spcBef>
                <a:spcPts val="0"/>
              </a:spcBef>
              <a:spcAft>
                <a:spcPts val="0"/>
              </a:spcAft>
              <a:buClr>
                <a:srgbClr val="FFFFFF"/>
              </a:buClr>
              <a:buSzPts val="4800"/>
              <a:buNone/>
              <a:defRPr sz="4800">
                <a:solidFill>
                  <a:srgbClr val="FFFFFF"/>
                </a:solidFill>
              </a:defRPr>
            </a:lvl2pPr>
            <a:lvl3pPr lvl="2" rtl="0" algn="l">
              <a:lnSpc>
                <a:spcPct val="100000"/>
              </a:lnSpc>
              <a:spcBef>
                <a:spcPts val="0"/>
              </a:spcBef>
              <a:spcAft>
                <a:spcPts val="0"/>
              </a:spcAft>
              <a:buClr>
                <a:srgbClr val="FFFFFF"/>
              </a:buClr>
              <a:buSzPts val="4800"/>
              <a:buNone/>
              <a:defRPr sz="4800">
                <a:solidFill>
                  <a:srgbClr val="FFFFFF"/>
                </a:solidFill>
              </a:defRPr>
            </a:lvl3pPr>
            <a:lvl4pPr lvl="3" rtl="0" algn="l">
              <a:lnSpc>
                <a:spcPct val="100000"/>
              </a:lnSpc>
              <a:spcBef>
                <a:spcPts val="0"/>
              </a:spcBef>
              <a:spcAft>
                <a:spcPts val="0"/>
              </a:spcAft>
              <a:buClr>
                <a:srgbClr val="FFFFFF"/>
              </a:buClr>
              <a:buSzPts val="4800"/>
              <a:buNone/>
              <a:defRPr sz="4800">
                <a:solidFill>
                  <a:srgbClr val="FFFFFF"/>
                </a:solidFill>
              </a:defRPr>
            </a:lvl4pPr>
            <a:lvl5pPr lvl="4" rtl="0" algn="l">
              <a:lnSpc>
                <a:spcPct val="100000"/>
              </a:lnSpc>
              <a:spcBef>
                <a:spcPts val="0"/>
              </a:spcBef>
              <a:spcAft>
                <a:spcPts val="0"/>
              </a:spcAft>
              <a:buClr>
                <a:srgbClr val="FFFFFF"/>
              </a:buClr>
              <a:buSzPts val="4800"/>
              <a:buNone/>
              <a:defRPr sz="4800">
                <a:solidFill>
                  <a:srgbClr val="FFFFFF"/>
                </a:solidFill>
              </a:defRPr>
            </a:lvl5pPr>
            <a:lvl6pPr lvl="5" rtl="0" algn="l">
              <a:lnSpc>
                <a:spcPct val="100000"/>
              </a:lnSpc>
              <a:spcBef>
                <a:spcPts val="0"/>
              </a:spcBef>
              <a:spcAft>
                <a:spcPts val="0"/>
              </a:spcAft>
              <a:buClr>
                <a:srgbClr val="FFFFFF"/>
              </a:buClr>
              <a:buSzPts val="4800"/>
              <a:buNone/>
              <a:defRPr sz="4800">
                <a:solidFill>
                  <a:srgbClr val="FFFFFF"/>
                </a:solidFill>
              </a:defRPr>
            </a:lvl6pPr>
            <a:lvl7pPr lvl="6" rtl="0" algn="l">
              <a:lnSpc>
                <a:spcPct val="100000"/>
              </a:lnSpc>
              <a:spcBef>
                <a:spcPts val="0"/>
              </a:spcBef>
              <a:spcAft>
                <a:spcPts val="0"/>
              </a:spcAft>
              <a:buClr>
                <a:srgbClr val="FFFFFF"/>
              </a:buClr>
              <a:buSzPts val="4800"/>
              <a:buNone/>
              <a:defRPr sz="4800">
                <a:solidFill>
                  <a:srgbClr val="FFFFFF"/>
                </a:solidFill>
              </a:defRPr>
            </a:lvl7pPr>
            <a:lvl8pPr lvl="7" rtl="0" algn="l">
              <a:lnSpc>
                <a:spcPct val="100000"/>
              </a:lnSpc>
              <a:spcBef>
                <a:spcPts val="0"/>
              </a:spcBef>
              <a:spcAft>
                <a:spcPts val="0"/>
              </a:spcAft>
              <a:buClr>
                <a:srgbClr val="FFFFFF"/>
              </a:buClr>
              <a:buSzPts val="4800"/>
              <a:buNone/>
              <a:defRPr sz="4800">
                <a:solidFill>
                  <a:srgbClr val="FFFFFF"/>
                </a:solidFill>
              </a:defRPr>
            </a:lvl8pPr>
            <a:lvl9pPr lvl="8" rtl="0" algn="l">
              <a:lnSpc>
                <a:spcPct val="100000"/>
              </a:lnSpc>
              <a:spcBef>
                <a:spcPts val="0"/>
              </a:spcBef>
              <a:spcAft>
                <a:spcPts val="0"/>
              </a:spcAft>
              <a:buClr>
                <a:srgbClr val="FFFFFF"/>
              </a:buClr>
              <a:buSzPts val="4800"/>
              <a:buNone/>
              <a:defRPr sz="4800">
                <a:solidFill>
                  <a:srgbClr val="FFFFFF"/>
                </a:solidFill>
              </a:defRPr>
            </a:lvl9pPr>
          </a:lstStyle>
          <a:p/>
        </p:txBody>
      </p:sp>
      <p:sp>
        <p:nvSpPr>
          <p:cNvPr id="63" name="Google Shape;63;p11"/>
          <p:cNvSpPr txBox="1"/>
          <p:nvPr>
            <p:ph idx="1" type="subTitle"/>
          </p:nvPr>
        </p:nvSpPr>
        <p:spPr>
          <a:xfrm>
            <a:off x="854252" y="2941706"/>
            <a:ext cx="3815400" cy="745500"/>
          </a:xfrm>
          <a:prstGeom prst="rect">
            <a:avLst/>
          </a:prstGeom>
          <a:noFill/>
          <a:ln cap="flat" cmpd="sng" w="114300">
            <a:solidFill>
              <a:srgbClr val="FFFFFF"/>
            </a:solidFill>
            <a:prstDash val="solid"/>
            <a:miter lim="8000"/>
            <a:headEnd len="sm" w="sm" type="none"/>
            <a:tailEnd len="sm" w="sm" type="none"/>
          </a:ln>
        </p:spPr>
        <p:txBody>
          <a:bodyPr anchorCtr="0" anchor="ctr" bIns="91425" lIns="91425" spcFirstLastPara="1" rIns="91425" wrap="square" tIns="91425"/>
          <a:lstStyle>
            <a:lvl1pPr lvl="0"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p:txBody>
      </p:sp>
      <p:sp>
        <p:nvSpPr>
          <p:cNvPr id="64" name="Google Shape;64;p11"/>
          <p:cNvSpPr/>
          <p:nvPr/>
        </p:nvSpPr>
        <p:spPr>
          <a:xfrm>
            <a:off x="1139933" y="2730544"/>
            <a:ext cx="274800" cy="206100"/>
          </a:xfrm>
          <a:prstGeom prst="rtTriangl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91924" y="201524"/>
            <a:ext cx="8771255" cy="278765"/>
          </a:xfrm>
          <a:custGeom>
            <a:rect b="b" l="l" r="r" t="t"/>
            <a:pathLst>
              <a:path extrusionOk="0" h="278765" w="8771255">
                <a:moveTo>
                  <a:pt x="8724399" y="278399"/>
                </a:moveTo>
                <a:lnTo>
                  <a:pt x="46400" y="278399"/>
                </a:lnTo>
                <a:lnTo>
                  <a:pt x="28339" y="274753"/>
                </a:lnTo>
                <a:lnTo>
                  <a:pt x="13590" y="264809"/>
                </a:lnTo>
                <a:lnTo>
                  <a:pt x="3646" y="250060"/>
                </a:lnTo>
                <a:lnTo>
                  <a:pt x="0" y="231999"/>
                </a:lnTo>
                <a:lnTo>
                  <a:pt x="0" y="46400"/>
                </a:lnTo>
                <a:lnTo>
                  <a:pt x="3646" y="28339"/>
                </a:lnTo>
                <a:lnTo>
                  <a:pt x="13590" y="13590"/>
                </a:lnTo>
                <a:lnTo>
                  <a:pt x="28339" y="3646"/>
                </a:lnTo>
                <a:lnTo>
                  <a:pt x="46400" y="0"/>
                </a:lnTo>
                <a:lnTo>
                  <a:pt x="8724399" y="0"/>
                </a:lnTo>
                <a:lnTo>
                  <a:pt x="8763004" y="20657"/>
                </a:lnTo>
                <a:lnTo>
                  <a:pt x="8770799" y="46400"/>
                </a:lnTo>
                <a:lnTo>
                  <a:pt x="8770799" y="231999"/>
                </a:lnTo>
                <a:lnTo>
                  <a:pt x="8767153" y="250060"/>
                </a:lnTo>
                <a:lnTo>
                  <a:pt x="8757209" y="264809"/>
                </a:lnTo>
                <a:lnTo>
                  <a:pt x="8742460" y="274753"/>
                </a:lnTo>
                <a:lnTo>
                  <a:pt x="8724399" y="278399"/>
                </a:lnTo>
                <a:close/>
              </a:path>
            </a:pathLst>
          </a:custGeom>
          <a:solidFill>
            <a:srgbClr val="EEEEE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1"/>
          <p:cNvSpPr/>
          <p:nvPr/>
        </p:nvSpPr>
        <p:spPr>
          <a:xfrm>
            <a:off x="191924" y="201524"/>
            <a:ext cx="8771255" cy="278765"/>
          </a:xfrm>
          <a:custGeom>
            <a:rect b="b" l="l" r="r" t="t"/>
            <a:pathLst>
              <a:path extrusionOk="0" h="278765" w="8771255">
                <a:moveTo>
                  <a:pt x="0" y="46400"/>
                </a:moveTo>
                <a:lnTo>
                  <a:pt x="3646" y="28339"/>
                </a:lnTo>
                <a:lnTo>
                  <a:pt x="13590" y="13590"/>
                </a:lnTo>
                <a:lnTo>
                  <a:pt x="28339" y="3646"/>
                </a:lnTo>
                <a:lnTo>
                  <a:pt x="46400" y="0"/>
                </a:lnTo>
                <a:lnTo>
                  <a:pt x="8724399" y="0"/>
                </a:lnTo>
                <a:lnTo>
                  <a:pt x="8763004" y="20657"/>
                </a:lnTo>
                <a:lnTo>
                  <a:pt x="8770799" y="46400"/>
                </a:lnTo>
                <a:lnTo>
                  <a:pt x="8770799" y="231999"/>
                </a:lnTo>
                <a:lnTo>
                  <a:pt x="8767153" y="250060"/>
                </a:lnTo>
                <a:lnTo>
                  <a:pt x="8757209" y="264809"/>
                </a:lnTo>
                <a:lnTo>
                  <a:pt x="8742460" y="274753"/>
                </a:lnTo>
                <a:lnTo>
                  <a:pt x="8724399" y="278399"/>
                </a:lnTo>
                <a:lnTo>
                  <a:pt x="46400" y="278399"/>
                </a:lnTo>
                <a:lnTo>
                  <a:pt x="28339" y="274753"/>
                </a:lnTo>
                <a:lnTo>
                  <a:pt x="13590" y="264809"/>
                </a:lnTo>
                <a:lnTo>
                  <a:pt x="3646" y="250060"/>
                </a:lnTo>
                <a:lnTo>
                  <a:pt x="0" y="231999"/>
                </a:lnTo>
                <a:lnTo>
                  <a:pt x="0" y="46400"/>
                </a:lnTo>
                <a:close/>
              </a:path>
            </a:pathLst>
          </a:custGeom>
          <a:noFill/>
          <a:ln cap="flat" cmpd="sng" w="9525">
            <a:solidFill>
              <a:srgbClr val="0097A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1"/>
          <p:cNvSpPr txBox="1"/>
          <p:nvPr>
            <p:ph type="title"/>
          </p:nvPr>
        </p:nvSpPr>
        <p:spPr>
          <a:xfrm>
            <a:off x="456875" y="233862"/>
            <a:ext cx="8230249" cy="238759"/>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1" i="0" sz="1400" u="none" cap="none" strike="noStrike">
                <a:solidFill>
                  <a:srgbClr val="0097A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363500" y="2538453"/>
            <a:ext cx="8416999" cy="2178685"/>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0" name="Google Shape;10;p1"/>
          <p:cNvSpPr txBox="1"/>
          <p:nvPr>
            <p:ph idx="11" type="ftr"/>
          </p:nvPr>
        </p:nvSpPr>
        <p:spPr>
          <a:xfrm>
            <a:off x="3108960" y="4783455"/>
            <a:ext cx="2926080" cy="257175"/>
          </a:xfrm>
          <a:prstGeom prst="rect">
            <a:avLst/>
          </a:prstGeom>
          <a:noFill/>
          <a:ln>
            <a:noFill/>
          </a:ln>
        </p:spPr>
        <p:txBody>
          <a:bodyPr anchorCtr="0" anchor="t" bIns="0" lIns="0" spcFirstLastPara="1" rIns="0" wrap="square" tIns="0"/>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457200" y="4783455"/>
            <a:ext cx="2103120" cy="257175"/>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83680" y="4783455"/>
            <a:ext cx="2103120" cy="257175"/>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sz="1800" u="none">
                <a:solidFill>
                  <a:srgbClr val="888888"/>
                </a:solidFill>
                <a:latin typeface="Calibri"/>
                <a:ea typeface="Calibri"/>
                <a:cs typeface="Calibri"/>
                <a:sym typeface="Calibri"/>
              </a:defRPr>
            </a:lvl1pPr>
            <a:lvl2pPr indent="0" lvl="1" marL="0" marR="0" rtl="0" algn="r">
              <a:spcBef>
                <a:spcPts val="0"/>
              </a:spcBef>
              <a:buNone/>
              <a:defRPr b="0" sz="1800" u="none">
                <a:solidFill>
                  <a:srgbClr val="888888"/>
                </a:solidFill>
                <a:latin typeface="Calibri"/>
                <a:ea typeface="Calibri"/>
                <a:cs typeface="Calibri"/>
                <a:sym typeface="Calibri"/>
              </a:defRPr>
            </a:lvl2pPr>
            <a:lvl3pPr indent="0" lvl="2" marL="0" marR="0" rtl="0" algn="r">
              <a:spcBef>
                <a:spcPts val="0"/>
              </a:spcBef>
              <a:buNone/>
              <a:defRPr b="0" sz="1800" u="none">
                <a:solidFill>
                  <a:srgbClr val="888888"/>
                </a:solidFill>
                <a:latin typeface="Calibri"/>
                <a:ea typeface="Calibri"/>
                <a:cs typeface="Calibri"/>
                <a:sym typeface="Calibri"/>
              </a:defRPr>
            </a:lvl3pPr>
            <a:lvl4pPr indent="0" lvl="3" marL="0" marR="0" rtl="0" algn="r">
              <a:spcBef>
                <a:spcPts val="0"/>
              </a:spcBef>
              <a:buNone/>
              <a:defRPr b="0" sz="1800" u="none">
                <a:solidFill>
                  <a:srgbClr val="888888"/>
                </a:solidFill>
                <a:latin typeface="Calibri"/>
                <a:ea typeface="Calibri"/>
                <a:cs typeface="Calibri"/>
                <a:sym typeface="Calibri"/>
              </a:defRPr>
            </a:lvl4pPr>
            <a:lvl5pPr indent="0" lvl="4" marL="0" marR="0" rtl="0" algn="r">
              <a:spcBef>
                <a:spcPts val="0"/>
              </a:spcBef>
              <a:buNone/>
              <a:defRPr b="0" sz="1800" u="none">
                <a:solidFill>
                  <a:srgbClr val="888888"/>
                </a:solidFill>
                <a:latin typeface="Calibri"/>
                <a:ea typeface="Calibri"/>
                <a:cs typeface="Calibri"/>
                <a:sym typeface="Calibri"/>
              </a:defRPr>
            </a:lvl5pPr>
            <a:lvl6pPr indent="0" lvl="5" marL="0" marR="0" rtl="0" algn="r">
              <a:spcBef>
                <a:spcPts val="0"/>
              </a:spcBef>
              <a:buNone/>
              <a:defRPr b="0" sz="1800" u="none">
                <a:solidFill>
                  <a:srgbClr val="888888"/>
                </a:solidFill>
                <a:latin typeface="Calibri"/>
                <a:ea typeface="Calibri"/>
                <a:cs typeface="Calibri"/>
                <a:sym typeface="Calibri"/>
              </a:defRPr>
            </a:lvl6pPr>
            <a:lvl7pPr indent="0" lvl="6" marL="0" marR="0" rtl="0" algn="r">
              <a:spcBef>
                <a:spcPts val="0"/>
              </a:spcBef>
              <a:buNone/>
              <a:defRPr b="0" sz="1800" u="none">
                <a:solidFill>
                  <a:srgbClr val="888888"/>
                </a:solidFill>
                <a:latin typeface="Calibri"/>
                <a:ea typeface="Calibri"/>
                <a:cs typeface="Calibri"/>
                <a:sym typeface="Calibri"/>
              </a:defRPr>
            </a:lvl7pPr>
            <a:lvl8pPr indent="0" lvl="7" marL="0" marR="0" rtl="0" algn="r">
              <a:spcBef>
                <a:spcPts val="0"/>
              </a:spcBef>
              <a:buNone/>
              <a:defRPr b="0" sz="1800" u="none">
                <a:solidFill>
                  <a:srgbClr val="888888"/>
                </a:solidFill>
                <a:latin typeface="Calibri"/>
                <a:ea typeface="Calibri"/>
                <a:cs typeface="Calibri"/>
                <a:sym typeface="Calibri"/>
              </a:defRPr>
            </a:lvl8pPr>
            <a:lvl9pPr indent="0" lvl="8" marL="0" marR="0" rtl="0" algn="r">
              <a:spcBef>
                <a:spcPts val="0"/>
              </a:spcBef>
              <a:buNone/>
              <a:defRPr b="0" sz="18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41" name="Shape 41"/>
        <p:cNvGrpSpPr/>
        <p:nvPr/>
      </p:nvGrpSpPr>
      <p:grpSpPr>
        <a:xfrm>
          <a:off x="0" y="0"/>
          <a:ext cx="0" cy="0"/>
          <a:chOff x="0" y="0"/>
          <a:chExt cx="0" cy="0"/>
        </a:xfrm>
      </p:grpSpPr>
      <p:sp>
        <p:nvSpPr>
          <p:cNvPr id="42" name="Google Shape;42;p7"/>
          <p:cNvSpPr txBox="1"/>
          <p:nvPr>
            <p:ph type="title"/>
          </p:nvPr>
        </p:nvSpPr>
        <p:spPr>
          <a:xfrm>
            <a:off x="880050" y="205988"/>
            <a:ext cx="7383900" cy="8574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00C5B9"/>
              </a:buClr>
              <a:buSzPts val="2400"/>
              <a:buFont typeface="Source Sans Pro"/>
              <a:buNone/>
              <a:defRPr b="1" i="0" sz="2400" u="none" cap="none" strike="noStrike">
                <a:solidFill>
                  <a:srgbClr val="00C5B9"/>
                </a:solidFill>
                <a:latin typeface="Source Sans Pro"/>
                <a:ea typeface="Source Sans Pro"/>
                <a:cs typeface="Source Sans Pro"/>
                <a:sym typeface="Source Sans Pro"/>
              </a:defRPr>
            </a:lvl9pPr>
          </a:lstStyle>
          <a:p/>
        </p:txBody>
      </p:sp>
      <p:sp>
        <p:nvSpPr>
          <p:cNvPr id="43" name="Google Shape;43;p7"/>
          <p:cNvSpPr txBox="1"/>
          <p:nvPr>
            <p:ph idx="1" type="body"/>
          </p:nvPr>
        </p:nvSpPr>
        <p:spPr>
          <a:xfrm>
            <a:off x="880050" y="1200157"/>
            <a:ext cx="7383900" cy="37257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00"/>
              </a:spcBef>
              <a:spcAft>
                <a:spcPts val="0"/>
              </a:spcAft>
              <a:buClr>
                <a:srgbClr val="2F3848"/>
              </a:buClr>
              <a:buSzPts val="3200"/>
              <a:buFont typeface="Source Sans Pro"/>
              <a:buChar char="■"/>
              <a:defRPr b="0" i="0" sz="3200" u="none" cap="none" strike="noStrike">
                <a:solidFill>
                  <a:srgbClr val="2F3848"/>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rgbClr val="2F3848"/>
              </a:buClr>
              <a:buSzPts val="2400"/>
              <a:buFont typeface="Source Sans Pro"/>
              <a:buChar char="○"/>
              <a:defRPr b="0" i="0" sz="2400" u="none" cap="none" strike="noStrike">
                <a:solidFill>
                  <a:srgbClr val="2F3848"/>
                </a:solidFill>
                <a:latin typeface="Source Sans Pro"/>
                <a:ea typeface="Source Sans Pro"/>
                <a:cs typeface="Source Sans Pro"/>
                <a:sym typeface="Source Sans Pro"/>
              </a:defRPr>
            </a:lvl2pPr>
            <a:lvl3pPr indent="-381000" lvl="2" marL="1371600" marR="0" rtl="0" algn="l">
              <a:lnSpc>
                <a:spcPct val="100000"/>
              </a:lnSpc>
              <a:spcBef>
                <a:spcPts val="0"/>
              </a:spcBef>
              <a:spcAft>
                <a:spcPts val="0"/>
              </a:spcAft>
              <a:buClr>
                <a:srgbClr val="2F3848"/>
              </a:buClr>
              <a:buSzPts val="2400"/>
              <a:buFont typeface="Source Sans Pro"/>
              <a:buChar char="■"/>
              <a:defRPr b="0" i="0" sz="2400" u="none" cap="none" strike="noStrike">
                <a:solidFill>
                  <a:srgbClr val="2F3848"/>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rgbClr val="2F3848"/>
              </a:buClr>
              <a:buSzPts val="1800"/>
              <a:buFont typeface="Source Sans Pro"/>
              <a:buChar char="●"/>
              <a:defRPr b="0" i="0" sz="1800" u="none" cap="none" strike="noStrike">
                <a:solidFill>
                  <a:srgbClr val="2F3848"/>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rgbClr val="2F3848"/>
              </a:buClr>
              <a:buSzPts val="1800"/>
              <a:buFont typeface="Source Sans Pro"/>
              <a:buChar char="○"/>
              <a:defRPr b="0" i="0" sz="1800" u="none" cap="none" strike="noStrike">
                <a:solidFill>
                  <a:srgbClr val="2F3848"/>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rgbClr val="2F3848"/>
              </a:buClr>
              <a:buSzPts val="1800"/>
              <a:buFont typeface="Source Sans Pro"/>
              <a:buChar char="■"/>
              <a:defRPr b="0" i="0" sz="1800" u="none" cap="none" strike="noStrike">
                <a:solidFill>
                  <a:srgbClr val="2F3848"/>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rgbClr val="2F3848"/>
              </a:buClr>
              <a:buSzPts val="1800"/>
              <a:buFont typeface="Source Sans Pro"/>
              <a:buChar char="●"/>
              <a:defRPr b="0" i="0" sz="1800" u="none" cap="none" strike="noStrike">
                <a:solidFill>
                  <a:srgbClr val="2F3848"/>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rgbClr val="2F3848"/>
              </a:buClr>
              <a:buSzPts val="1800"/>
              <a:buFont typeface="Source Sans Pro"/>
              <a:buChar char="○"/>
              <a:defRPr b="0" i="0" sz="1800" u="none" cap="none" strike="noStrike">
                <a:solidFill>
                  <a:srgbClr val="2F3848"/>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rgbClr val="2F3848"/>
              </a:buClr>
              <a:buSzPts val="1800"/>
              <a:buFont typeface="Source Sans Pro"/>
              <a:buChar char="■"/>
              <a:defRPr b="0" i="0" sz="1800" u="none" cap="none" strike="noStrike">
                <a:solidFill>
                  <a:srgbClr val="2F3848"/>
                </a:solidFill>
                <a:latin typeface="Source Sans Pro"/>
                <a:ea typeface="Source Sans Pro"/>
                <a:cs typeface="Source Sans Pro"/>
                <a:sym typeface="Source Sans Pro"/>
              </a:defRPr>
            </a:lvl9pPr>
          </a:lstStyle>
          <a:p/>
        </p:txBody>
      </p:sp>
      <p:sp>
        <p:nvSpPr>
          <p:cNvPr id="44" name="Google Shape;44;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rgbClr val="2F3848"/>
                </a:solidFill>
                <a:latin typeface="Source Sans Pro"/>
                <a:ea typeface="Source Sans Pro"/>
                <a:cs typeface="Source Sans Pro"/>
                <a:sym typeface="Source Sans Pro"/>
              </a:defRPr>
            </a:lvl1pPr>
            <a:lvl2pPr lvl="1" algn="r">
              <a:buNone/>
              <a:defRPr sz="1300">
                <a:solidFill>
                  <a:srgbClr val="2F3848"/>
                </a:solidFill>
                <a:latin typeface="Source Sans Pro"/>
                <a:ea typeface="Source Sans Pro"/>
                <a:cs typeface="Source Sans Pro"/>
                <a:sym typeface="Source Sans Pro"/>
              </a:defRPr>
            </a:lvl2pPr>
            <a:lvl3pPr lvl="2" algn="r">
              <a:buNone/>
              <a:defRPr sz="1300">
                <a:solidFill>
                  <a:srgbClr val="2F3848"/>
                </a:solidFill>
                <a:latin typeface="Source Sans Pro"/>
                <a:ea typeface="Source Sans Pro"/>
                <a:cs typeface="Source Sans Pro"/>
                <a:sym typeface="Source Sans Pro"/>
              </a:defRPr>
            </a:lvl3pPr>
            <a:lvl4pPr lvl="3" algn="r">
              <a:buNone/>
              <a:defRPr sz="1300">
                <a:solidFill>
                  <a:srgbClr val="2F3848"/>
                </a:solidFill>
                <a:latin typeface="Source Sans Pro"/>
                <a:ea typeface="Source Sans Pro"/>
                <a:cs typeface="Source Sans Pro"/>
                <a:sym typeface="Source Sans Pro"/>
              </a:defRPr>
            </a:lvl4pPr>
            <a:lvl5pPr lvl="4" algn="r">
              <a:buNone/>
              <a:defRPr sz="1300">
                <a:solidFill>
                  <a:srgbClr val="2F3848"/>
                </a:solidFill>
                <a:latin typeface="Source Sans Pro"/>
                <a:ea typeface="Source Sans Pro"/>
                <a:cs typeface="Source Sans Pro"/>
                <a:sym typeface="Source Sans Pro"/>
              </a:defRPr>
            </a:lvl5pPr>
            <a:lvl6pPr lvl="5" algn="r">
              <a:buNone/>
              <a:defRPr sz="1300">
                <a:solidFill>
                  <a:srgbClr val="2F3848"/>
                </a:solidFill>
                <a:latin typeface="Source Sans Pro"/>
                <a:ea typeface="Source Sans Pro"/>
                <a:cs typeface="Source Sans Pro"/>
                <a:sym typeface="Source Sans Pro"/>
              </a:defRPr>
            </a:lvl6pPr>
            <a:lvl7pPr lvl="6" algn="r">
              <a:buNone/>
              <a:defRPr sz="1300">
                <a:solidFill>
                  <a:srgbClr val="2F3848"/>
                </a:solidFill>
                <a:latin typeface="Source Sans Pro"/>
                <a:ea typeface="Source Sans Pro"/>
                <a:cs typeface="Source Sans Pro"/>
                <a:sym typeface="Source Sans Pro"/>
              </a:defRPr>
            </a:lvl7pPr>
            <a:lvl8pPr lvl="7" algn="r">
              <a:buNone/>
              <a:defRPr sz="1300">
                <a:solidFill>
                  <a:srgbClr val="2F3848"/>
                </a:solidFill>
                <a:latin typeface="Source Sans Pro"/>
                <a:ea typeface="Source Sans Pro"/>
                <a:cs typeface="Source Sans Pro"/>
                <a:sym typeface="Source Sans Pro"/>
              </a:defRPr>
            </a:lvl8pPr>
            <a:lvl9pPr lvl="8" algn="r">
              <a:buNone/>
              <a:defRPr sz="1300">
                <a:solidFill>
                  <a:srgbClr val="2F3848"/>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slide" Target="/ppt/slides/slide2.xml"/><Relationship Id="rId4" Type="http://schemas.openxmlformats.org/officeDocument/2006/relationships/image" Target="../media/image6.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slide" Target="/ppt/slid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slide" Target="/ppt/slid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slide" Target="/ppt/slid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slide" Target="/ppt/slides/slide2.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8.xml"/><Relationship Id="rId10" Type="http://schemas.openxmlformats.org/officeDocument/2006/relationships/slide" Target="/ppt/slides/slide14.xml"/><Relationship Id="rId13" Type="http://schemas.openxmlformats.org/officeDocument/2006/relationships/slide" Target="/ppt/slides/slide21.xml"/><Relationship Id="rId12" Type="http://schemas.openxmlformats.org/officeDocument/2006/relationships/slide" Target="/ppt/slides/slide20.xml"/><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1.xml"/><Relationship Id="rId15" Type="http://schemas.openxmlformats.org/officeDocument/2006/relationships/slide" Target="/ppt/slides/slide24.xml"/><Relationship Id="rId14" Type="http://schemas.openxmlformats.org/officeDocument/2006/relationships/slide" Target="/ppt/slides/slide23.xml"/><Relationship Id="rId17" Type="http://schemas.openxmlformats.org/officeDocument/2006/relationships/slide" Target="/ppt/slides/slide25.xml"/><Relationship Id="rId16" Type="http://schemas.openxmlformats.org/officeDocument/2006/relationships/slide" Target="/ppt/slides/slide24.xml"/><Relationship Id="rId5" Type="http://schemas.openxmlformats.org/officeDocument/2006/relationships/slide" Target="/ppt/slides/slide5.xml"/><Relationship Id="rId19" Type="http://schemas.openxmlformats.org/officeDocument/2006/relationships/slide" Target="/ppt/slides/slide28.xml"/><Relationship Id="rId6" Type="http://schemas.openxmlformats.org/officeDocument/2006/relationships/slide" Target="/ppt/slides/slide6.xml"/><Relationship Id="rId18" Type="http://schemas.openxmlformats.org/officeDocument/2006/relationships/slide" Target="/ppt/slides/slide27.xml"/><Relationship Id="rId7" Type="http://schemas.openxmlformats.org/officeDocument/2006/relationships/slide" Target="/ppt/slides/slide7.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slide" Target="/ppt/slid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slide" Target="/ppt/slid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slide" Target="/ppt/slid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0" Type="http://schemas.openxmlformats.org/officeDocument/2006/relationships/slide" Target="/ppt/slides/slide2.xml"/><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drive.google.com/open?id=1dtd3TwlQvRPXxmrO4sjQmD6MBn1gZ-9r" TargetMode="External"/><Relationship Id="rId4" Type="http://schemas.openxmlformats.org/officeDocument/2006/relationships/hyperlink" Target="https://drive.google.com/open?id=1jhW5saVsoS7eTlBoDxWOWS8XCrNdYBwk" TargetMode="External"/><Relationship Id="rId9" Type="http://schemas.openxmlformats.org/officeDocument/2006/relationships/hyperlink" Target="https://drive.google.com/open?id=1N2Hf-xSGcOgE2P6kla8xEhW45B0TD-Ox" TargetMode="External"/><Relationship Id="rId5" Type="http://schemas.openxmlformats.org/officeDocument/2006/relationships/hyperlink" Target="https://drive.google.com/open?id=1NkE0rBHVWi4Nx4R7Bk0JmpMu42MjUvjH" TargetMode="External"/><Relationship Id="rId6" Type="http://schemas.openxmlformats.org/officeDocument/2006/relationships/hyperlink" Target="https://drive.google.com/open?id=1LefC0aoIoXVb2VDX6oe68IK07le9RVnO" TargetMode="External"/><Relationship Id="rId7" Type="http://schemas.openxmlformats.org/officeDocument/2006/relationships/hyperlink" Target="https://drive.google.com/open?id=19sWHHQdjrbxPvrDZlobPqLYSAZEN1BL8" TargetMode="External"/><Relationship Id="rId8" Type="http://schemas.openxmlformats.org/officeDocument/2006/relationships/hyperlink" Target="https://drive.google.com/open?id=18hRST1sJkIpmny2Lo1SFnkfI41U36qA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slide" Target="/ppt/slides/slide2.xml"/><Relationship Id="rId4" Type="http://schemas.openxmlformats.org/officeDocument/2006/relationships/hyperlink" Target="mailto:smcparceria@prefeitura.sp.gov.b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goo.gl/forms/eeEC0fSbgUvcCAK83" TargetMode="External"/><Relationship Id="rId4"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3" name="Shape 113"/>
        <p:cNvGrpSpPr/>
        <p:nvPr/>
      </p:nvGrpSpPr>
      <p:grpSpPr>
        <a:xfrm>
          <a:off x="0" y="0"/>
          <a:ext cx="0" cy="0"/>
          <a:chOff x="0" y="0"/>
          <a:chExt cx="0" cy="0"/>
        </a:xfrm>
      </p:grpSpPr>
      <p:cxnSp>
        <p:nvCxnSpPr>
          <p:cNvPr id="114" name="Google Shape;114;p21"/>
          <p:cNvCxnSpPr/>
          <p:nvPr/>
        </p:nvCxnSpPr>
        <p:spPr>
          <a:xfrm>
            <a:off x="194550" y="2580863"/>
            <a:ext cx="8754900" cy="6900"/>
          </a:xfrm>
          <a:prstGeom prst="straightConnector1">
            <a:avLst/>
          </a:prstGeom>
          <a:noFill/>
          <a:ln cap="flat" cmpd="sng" w="28575">
            <a:solidFill>
              <a:srgbClr val="0097A7"/>
            </a:solidFill>
            <a:prstDash val="solid"/>
            <a:round/>
            <a:headEnd len="med" w="med" type="none"/>
            <a:tailEnd len="med" w="med" type="none"/>
          </a:ln>
        </p:spPr>
      </p:cxnSp>
      <p:sp>
        <p:nvSpPr>
          <p:cNvPr id="115" name="Google Shape;115;p21"/>
          <p:cNvSpPr txBox="1"/>
          <p:nvPr/>
        </p:nvSpPr>
        <p:spPr>
          <a:xfrm>
            <a:off x="1524750" y="2627675"/>
            <a:ext cx="6094500" cy="592800"/>
          </a:xfrm>
          <a:prstGeom prst="rect">
            <a:avLst/>
          </a:prstGeom>
          <a:noFill/>
          <a:ln>
            <a:noFill/>
          </a:ln>
        </p:spPr>
        <p:txBody>
          <a:bodyPr anchorCtr="0" anchor="t" bIns="91425" lIns="91425" spcFirstLastPara="1" rIns="91425" wrap="square" tIns="91425">
            <a:noAutofit/>
          </a:bodyPr>
          <a:lstStyle/>
          <a:p>
            <a:pPr indent="0" lvl="0" marL="12700" marR="5080" rtl="0" algn="ctr">
              <a:lnSpc>
                <a:spcPct val="100699"/>
              </a:lnSpc>
              <a:spcBef>
                <a:spcPts val="0"/>
              </a:spcBef>
              <a:spcAft>
                <a:spcPts val="0"/>
              </a:spcAft>
              <a:buClr>
                <a:schemeClr val="dk1"/>
              </a:buClr>
              <a:buSzPts val="1100"/>
              <a:buFont typeface="Arial"/>
              <a:buNone/>
            </a:pPr>
            <a:r>
              <a:rPr b="1" lang="de" sz="1800">
                <a:latin typeface="Courier New"/>
                <a:ea typeface="Courier New"/>
                <a:cs typeface="Courier New"/>
                <a:sym typeface="Courier New"/>
              </a:rPr>
              <a:t>MANUAL BÁSICO DE PRESTAÇÃO DE CONTAS</a:t>
            </a:r>
            <a:endParaRPr b="1" sz="1800">
              <a:latin typeface="Courier New"/>
              <a:ea typeface="Courier New"/>
              <a:cs typeface="Courier New"/>
              <a:sym typeface="Courier New"/>
            </a:endParaRPr>
          </a:p>
          <a:p>
            <a:pPr indent="0" lvl="0" marL="12700" marR="5080" rtl="0" algn="ctr">
              <a:lnSpc>
                <a:spcPct val="100699"/>
              </a:lnSpc>
              <a:spcBef>
                <a:spcPts val="0"/>
              </a:spcBef>
              <a:spcAft>
                <a:spcPts val="0"/>
              </a:spcAft>
              <a:buClr>
                <a:schemeClr val="dk1"/>
              </a:buClr>
              <a:buSzPts val="1100"/>
              <a:buFont typeface="Arial"/>
              <a:buNone/>
            </a:pPr>
            <a:r>
              <a:rPr b="1" lang="de" sz="1800">
                <a:latin typeface="Courier New"/>
                <a:ea typeface="Courier New"/>
                <a:cs typeface="Courier New"/>
                <a:sym typeface="Courier New"/>
              </a:rPr>
              <a:t>EM PARCERIA SMC</a:t>
            </a:r>
            <a:endParaRPr b="1" sz="1800">
              <a:latin typeface="Courier New"/>
              <a:ea typeface="Courier New"/>
              <a:cs typeface="Courier New"/>
              <a:sym typeface="Courier New"/>
            </a:endParaRPr>
          </a:p>
          <a:p>
            <a:pPr indent="0" lvl="0" marL="0" rtl="0" algn="ctr">
              <a:lnSpc>
                <a:spcPct val="115000"/>
              </a:lnSpc>
              <a:spcBef>
                <a:spcPts val="0"/>
              </a:spcBef>
              <a:spcAft>
                <a:spcPts val="0"/>
              </a:spcAft>
              <a:buClr>
                <a:schemeClr val="dk1"/>
              </a:buClr>
              <a:buSzPts val="1100"/>
              <a:buFont typeface="Arial"/>
              <a:buNone/>
            </a:pPr>
            <a:r>
              <a:rPr b="1" lang="de" sz="1000">
                <a:latin typeface="Courier New"/>
                <a:ea typeface="Courier New"/>
                <a:cs typeface="Courier New"/>
                <a:sym typeface="Courier New"/>
              </a:rPr>
              <a:t>LEI FEDERAL 13.019 DE 31 DE JULHO DE 2014</a:t>
            </a:r>
            <a:endParaRPr b="1" sz="1000">
              <a:latin typeface="Courier New"/>
              <a:ea typeface="Courier New"/>
              <a:cs typeface="Courier New"/>
              <a:sym typeface="Courier New"/>
            </a:endParaRPr>
          </a:p>
          <a:p>
            <a:pPr indent="0" lvl="0" marL="0" rtl="0" algn="ctr">
              <a:lnSpc>
                <a:spcPct val="115000"/>
              </a:lnSpc>
              <a:spcBef>
                <a:spcPts val="0"/>
              </a:spcBef>
              <a:spcAft>
                <a:spcPts val="0"/>
              </a:spcAft>
              <a:buClr>
                <a:schemeClr val="dk1"/>
              </a:buClr>
              <a:buSzPts val="1100"/>
              <a:buFont typeface="Arial"/>
              <a:buNone/>
            </a:pPr>
            <a:r>
              <a:rPr b="1" lang="de" sz="1000">
                <a:latin typeface="Courier New"/>
                <a:ea typeface="Courier New"/>
                <a:cs typeface="Courier New"/>
                <a:sym typeface="Courier New"/>
              </a:rPr>
              <a:t>DECRETO MUNICIPAL Nº 57.575 DE DEZEMBRO DE 2016</a:t>
            </a:r>
            <a:endParaRPr b="1" sz="1000">
              <a:latin typeface="Courier New"/>
              <a:ea typeface="Courier New"/>
              <a:cs typeface="Courier New"/>
              <a:sym typeface="Courier New"/>
            </a:endParaRPr>
          </a:p>
          <a:p>
            <a:pPr indent="0" lvl="0" marL="12700" marR="5080" rtl="0" algn="l">
              <a:lnSpc>
                <a:spcPct val="100699"/>
              </a:lnSpc>
              <a:spcBef>
                <a:spcPts val="0"/>
              </a:spcBef>
              <a:spcAft>
                <a:spcPts val="0"/>
              </a:spcAft>
              <a:buClr>
                <a:schemeClr val="dk1"/>
              </a:buClr>
              <a:buSzPts val="1100"/>
              <a:buFont typeface="Arial"/>
              <a:buNone/>
            </a:pPr>
            <a:r>
              <a:t/>
            </a:r>
            <a:endParaRPr b="1">
              <a:latin typeface="Courier New"/>
              <a:ea typeface="Courier New"/>
              <a:cs typeface="Courier New"/>
              <a:sym typeface="Courier New"/>
            </a:endParaRPr>
          </a:p>
          <a:p>
            <a:pPr indent="0" lvl="0" marL="12700" marR="5080" rtl="0" algn="r">
              <a:lnSpc>
                <a:spcPct val="117857"/>
              </a:lnSpc>
              <a:spcBef>
                <a:spcPts val="0"/>
              </a:spcBef>
              <a:spcAft>
                <a:spcPts val="0"/>
              </a:spcAft>
              <a:buClr>
                <a:schemeClr val="dk1"/>
              </a:buClr>
              <a:buFont typeface="Arial"/>
              <a:buNone/>
            </a:pPr>
            <a:r>
              <a:t/>
            </a:r>
            <a:endParaRPr sz="2200"/>
          </a:p>
        </p:txBody>
      </p:sp>
      <p:pic>
        <p:nvPicPr>
          <p:cNvPr id="116" name="Google Shape;116;p21"/>
          <p:cNvPicPr preferRelativeResize="0"/>
          <p:nvPr/>
        </p:nvPicPr>
        <p:blipFill>
          <a:blip r:embed="rId3">
            <a:alphaModFix/>
          </a:blip>
          <a:stretch>
            <a:fillRect/>
          </a:stretch>
        </p:blipFill>
        <p:spPr>
          <a:xfrm>
            <a:off x="-426475" y="-203351"/>
            <a:ext cx="3572199" cy="2527551"/>
          </a:xfrm>
          <a:prstGeom prst="rect">
            <a:avLst/>
          </a:prstGeom>
          <a:noFill/>
          <a:ln>
            <a:noFill/>
          </a:ln>
        </p:spPr>
      </p:pic>
      <p:sp>
        <p:nvSpPr>
          <p:cNvPr id="117" name="Google Shape;117;p21"/>
          <p:cNvSpPr txBox="1"/>
          <p:nvPr/>
        </p:nvSpPr>
        <p:spPr>
          <a:xfrm>
            <a:off x="3091800" y="58775"/>
            <a:ext cx="2960400" cy="65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de" sz="1100">
                <a:solidFill>
                  <a:srgbClr val="434343"/>
                </a:solidFill>
              </a:rPr>
              <a:t>Supervisão de Prestação de Contas e Parcerias Estratégicas</a:t>
            </a:r>
            <a:endParaRPr b="1" sz="1100">
              <a:solidFill>
                <a:srgbClr val="434343"/>
              </a:solidFil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ph idx="4294967295" type="body"/>
          </p:nvPr>
        </p:nvSpPr>
        <p:spPr>
          <a:xfrm>
            <a:off x="513000" y="262925"/>
            <a:ext cx="3753600" cy="73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Nota Fiscal de Vendas Eletrônica:</a:t>
            </a:r>
            <a:endParaRPr sz="2300">
              <a:solidFill>
                <a:srgbClr val="FFFFFF"/>
              </a:solidFill>
            </a:endParaRPr>
          </a:p>
        </p:txBody>
      </p:sp>
      <p:sp>
        <p:nvSpPr>
          <p:cNvPr id="188" name="Google Shape;188;p30"/>
          <p:cNvSpPr txBox="1"/>
          <p:nvPr>
            <p:ph idx="4294967295" type="body"/>
          </p:nvPr>
        </p:nvSpPr>
        <p:spPr>
          <a:xfrm>
            <a:off x="5291512" y="481613"/>
            <a:ext cx="31146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Nota Fiscal de Vendas:</a:t>
            </a:r>
            <a:endParaRPr sz="2300">
              <a:solidFill>
                <a:srgbClr val="FFFFFF"/>
              </a:solidFill>
            </a:endParaRPr>
          </a:p>
        </p:txBody>
      </p:sp>
      <p:pic>
        <p:nvPicPr>
          <p:cNvPr id="189" name="Google Shape;189;p30"/>
          <p:cNvPicPr preferRelativeResize="0"/>
          <p:nvPr/>
        </p:nvPicPr>
        <p:blipFill>
          <a:blip r:embed="rId3">
            <a:alphaModFix/>
          </a:blip>
          <a:stretch>
            <a:fillRect/>
          </a:stretch>
        </p:blipFill>
        <p:spPr>
          <a:xfrm>
            <a:off x="856638" y="1231560"/>
            <a:ext cx="3066324" cy="3391302"/>
          </a:xfrm>
          <a:prstGeom prst="rect">
            <a:avLst/>
          </a:prstGeom>
          <a:noFill/>
          <a:ln>
            <a:noFill/>
          </a:ln>
        </p:spPr>
      </p:pic>
      <p:pic>
        <p:nvPicPr>
          <p:cNvPr id="190" name="Google Shape;190;p30"/>
          <p:cNvPicPr preferRelativeResize="0"/>
          <p:nvPr/>
        </p:nvPicPr>
        <p:blipFill>
          <a:blip r:embed="rId4">
            <a:alphaModFix/>
          </a:blip>
          <a:stretch>
            <a:fillRect/>
          </a:stretch>
        </p:blipFill>
        <p:spPr>
          <a:xfrm>
            <a:off x="5680800" y="1180685"/>
            <a:ext cx="2336000" cy="3391314"/>
          </a:xfrm>
          <a:prstGeom prst="rect">
            <a:avLst/>
          </a:prstGeom>
          <a:noFill/>
          <a:ln>
            <a:noFill/>
          </a:ln>
        </p:spPr>
      </p:pic>
      <p:sp>
        <p:nvSpPr>
          <p:cNvPr id="191" name="Google Shape;19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92" name="Google Shape;192;p30">
            <a:hlinkClick action="ppaction://hlinksldjump" r:id="rId5"/>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Cupom Fiscal</a:t>
            </a:r>
            <a:endParaRPr/>
          </a:p>
        </p:txBody>
      </p:sp>
      <p:sp>
        <p:nvSpPr>
          <p:cNvPr id="198" name="Google Shape;198;p31"/>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t>Ficam dispensados de quitação, mas devem ser acompanhados de relatório com justificativa contendo: nome de quem utilizou; envolvimento com o projeto; motivo pelo qual foi necessário para realização do projeto o bem material, de consumo, serviço ou estacionamento.</a:t>
            </a:r>
            <a:endParaRPr sz="1900"/>
          </a:p>
          <a:p>
            <a:pPr indent="0" lvl="0" marL="914400" rtl="0" algn="just">
              <a:spcBef>
                <a:spcPts val="600"/>
              </a:spcBef>
              <a:spcAft>
                <a:spcPts val="0"/>
              </a:spcAft>
              <a:buNone/>
            </a:pPr>
            <a:r>
              <a:rPr lang="de" sz="1900"/>
              <a:t>S</a:t>
            </a:r>
            <a:r>
              <a:rPr lang="de" sz="1900"/>
              <a:t>egue exemplo de Cupom Fiscal aceito na prestação de contas.</a:t>
            </a:r>
            <a:endParaRPr sz="1900"/>
          </a:p>
        </p:txBody>
      </p:sp>
      <p:sp>
        <p:nvSpPr>
          <p:cNvPr id="199" name="Google Shape;199;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00" name="Google Shape;200;p31">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32"/>
          <p:cNvPicPr preferRelativeResize="0"/>
          <p:nvPr/>
        </p:nvPicPr>
        <p:blipFill rotWithShape="1">
          <a:blip r:embed="rId3">
            <a:alphaModFix/>
          </a:blip>
          <a:srcRect b="0" l="0" r="50558" t="6068"/>
          <a:stretch/>
        </p:blipFill>
        <p:spPr>
          <a:xfrm>
            <a:off x="3017937" y="948488"/>
            <a:ext cx="3108125" cy="3623525"/>
          </a:xfrm>
          <a:prstGeom prst="rect">
            <a:avLst/>
          </a:prstGeom>
          <a:noFill/>
          <a:ln>
            <a:noFill/>
          </a:ln>
        </p:spPr>
      </p:pic>
      <p:sp>
        <p:nvSpPr>
          <p:cNvPr id="206" name="Google Shape;206;p32"/>
          <p:cNvSpPr txBox="1"/>
          <p:nvPr>
            <p:ph idx="4294967295" type="body"/>
          </p:nvPr>
        </p:nvSpPr>
        <p:spPr>
          <a:xfrm>
            <a:off x="2851800" y="366800"/>
            <a:ext cx="3274200" cy="50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Cupom Fiscal </a:t>
            </a:r>
            <a:r>
              <a:rPr lang="de" sz="2300">
                <a:solidFill>
                  <a:srgbClr val="FFFFFF"/>
                </a:solidFill>
              </a:rPr>
              <a:t>Eletrônico:</a:t>
            </a:r>
            <a:endParaRPr sz="2300">
              <a:solidFill>
                <a:srgbClr val="FFFFFF"/>
              </a:solidFill>
            </a:endParaRPr>
          </a:p>
        </p:txBody>
      </p:sp>
      <p:sp>
        <p:nvSpPr>
          <p:cNvPr id="207" name="Google Shape;207;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08" name="Google Shape;208;p32">
            <a:hlinkClick action="ppaction://hlinksldjump" r:id="rId4"/>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14" name="Google Shape;214;p33">
            <a:hlinkClick action="ppaction://hlinksldjump" r:id="rId3"/>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pic>
        <p:nvPicPr>
          <p:cNvPr id="215" name="Google Shape;215;p33"/>
          <p:cNvPicPr preferRelativeResize="0"/>
          <p:nvPr/>
        </p:nvPicPr>
        <p:blipFill rotWithShape="1">
          <a:blip r:embed="rId4">
            <a:alphaModFix/>
          </a:blip>
          <a:srcRect b="19384" l="7502" r="8109" t="17536"/>
          <a:stretch/>
        </p:blipFill>
        <p:spPr>
          <a:xfrm>
            <a:off x="501100" y="1598438"/>
            <a:ext cx="3973875" cy="2970765"/>
          </a:xfrm>
          <a:prstGeom prst="rect">
            <a:avLst/>
          </a:prstGeom>
          <a:noFill/>
          <a:ln>
            <a:noFill/>
          </a:ln>
        </p:spPr>
      </p:pic>
      <p:sp>
        <p:nvSpPr>
          <p:cNvPr id="216" name="Google Shape;216;p33"/>
          <p:cNvSpPr txBox="1"/>
          <p:nvPr>
            <p:ph idx="4294967295" type="body"/>
          </p:nvPr>
        </p:nvSpPr>
        <p:spPr>
          <a:xfrm>
            <a:off x="3014700" y="362388"/>
            <a:ext cx="31146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Recibo de Pagamento a Autônomo - RPA:</a:t>
            </a:r>
            <a:endParaRPr sz="2300">
              <a:solidFill>
                <a:srgbClr val="FFFFFF"/>
              </a:solidFill>
            </a:endParaRPr>
          </a:p>
        </p:txBody>
      </p:sp>
      <p:pic>
        <p:nvPicPr>
          <p:cNvPr id="217" name="Google Shape;217;p33"/>
          <p:cNvPicPr preferRelativeResize="0"/>
          <p:nvPr/>
        </p:nvPicPr>
        <p:blipFill>
          <a:blip r:embed="rId5">
            <a:alphaModFix/>
          </a:blip>
          <a:stretch>
            <a:fillRect/>
          </a:stretch>
        </p:blipFill>
        <p:spPr>
          <a:xfrm>
            <a:off x="4670875" y="1420962"/>
            <a:ext cx="3973874" cy="3148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Comprovantes NÃO aceitos</a:t>
            </a:r>
            <a:endParaRPr/>
          </a:p>
        </p:txBody>
      </p:sp>
      <p:sp>
        <p:nvSpPr>
          <p:cNvPr id="223" name="Google Shape;223;p34"/>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de" sz="1900"/>
              <a:t>	Os seguintes documentos nao tem valor fiscal e não </a:t>
            </a:r>
            <a:r>
              <a:rPr lang="de" sz="1900"/>
              <a:t>serão</a:t>
            </a:r>
            <a:r>
              <a:rPr lang="de" sz="1900"/>
              <a:t> aceitos como comprovante:</a:t>
            </a:r>
            <a:endParaRPr sz="1900"/>
          </a:p>
          <a:p>
            <a:pPr indent="0" lvl="0" marL="0" rtl="0" algn="just">
              <a:spcBef>
                <a:spcPts val="600"/>
              </a:spcBef>
              <a:spcAft>
                <a:spcPts val="0"/>
              </a:spcAft>
              <a:buNone/>
            </a:pPr>
            <a:r>
              <a:t/>
            </a:r>
            <a:endParaRPr sz="1900"/>
          </a:p>
          <a:p>
            <a:pPr indent="-349250" lvl="0" marL="457200" rtl="0" algn="just">
              <a:spcBef>
                <a:spcPts val="600"/>
              </a:spcBef>
              <a:spcAft>
                <a:spcPts val="0"/>
              </a:spcAft>
              <a:buSzPts val="1900"/>
              <a:buChar char="■"/>
            </a:pPr>
            <a:r>
              <a:rPr lang="de" sz="1900"/>
              <a:t>Notas de pedido</a:t>
            </a:r>
            <a:endParaRPr sz="1900"/>
          </a:p>
          <a:p>
            <a:pPr indent="-349250" lvl="0" marL="457200" rtl="0" algn="just">
              <a:spcBef>
                <a:spcPts val="0"/>
              </a:spcBef>
              <a:spcAft>
                <a:spcPts val="0"/>
              </a:spcAft>
              <a:buSzPts val="1900"/>
              <a:buChar char="■"/>
            </a:pPr>
            <a:r>
              <a:rPr lang="de" sz="1900"/>
              <a:t>Orçamentos</a:t>
            </a:r>
            <a:endParaRPr sz="1900"/>
          </a:p>
          <a:p>
            <a:pPr indent="-349250" lvl="0" marL="457200" rtl="0" algn="just">
              <a:spcBef>
                <a:spcPts val="0"/>
              </a:spcBef>
              <a:spcAft>
                <a:spcPts val="0"/>
              </a:spcAft>
              <a:buSzPts val="1900"/>
              <a:buChar char="■"/>
            </a:pPr>
            <a:r>
              <a:rPr lang="de" sz="1900"/>
              <a:t>Notas de Controle Interno</a:t>
            </a:r>
            <a:endParaRPr sz="1900"/>
          </a:p>
          <a:p>
            <a:pPr indent="0" lvl="0" marL="0" rtl="0" algn="just">
              <a:spcBef>
                <a:spcPts val="600"/>
              </a:spcBef>
              <a:spcAft>
                <a:spcPts val="0"/>
              </a:spcAft>
              <a:buNone/>
            </a:pPr>
            <a:r>
              <a:t/>
            </a:r>
            <a:endParaRPr sz="1900"/>
          </a:p>
          <a:p>
            <a:pPr indent="457200" lvl="0" marL="0" rtl="0" algn="just">
              <a:spcBef>
                <a:spcPts val="600"/>
              </a:spcBef>
              <a:spcAft>
                <a:spcPts val="0"/>
              </a:spcAft>
              <a:buNone/>
            </a:pPr>
            <a:r>
              <a:rPr lang="de" sz="1900"/>
              <a:t>Segue exemplos de cada.</a:t>
            </a:r>
            <a:endParaRPr sz="1900"/>
          </a:p>
          <a:p>
            <a:pPr indent="0" lvl="0" marL="0" rtl="0" algn="just">
              <a:spcBef>
                <a:spcPts val="600"/>
              </a:spcBef>
              <a:spcAft>
                <a:spcPts val="0"/>
              </a:spcAft>
              <a:buNone/>
            </a:pPr>
            <a:r>
              <a:t/>
            </a:r>
            <a:endParaRPr sz="1900"/>
          </a:p>
        </p:txBody>
      </p:sp>
      <p:sp>
        <p:nvSpPr>
          <p:cNvPr id="224" name="Google Shape;224;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25" name="Google Shape;225;p34">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35"/>
          <p:cNvPicPr preferRelativeResize="0"/>
          <p:nvPr/>
        </p:nvPicPr>
        <p:blipFill rotWithShape="1">
          <a:blip r:embed="rId3">
            <a:alphaModFix/>
          </a:blip>
          <a:srcRect b="29416" l="6550" r="5645" t="2786"/>
          <a:stretch/>
        </p:blipFill>
        <p:spPr>
          <a:xfrm>
            <a:off x="683825" y="1248700"/>
            <a:ext cx="3002851" cy="3280349"/>
          </a:xfrm>
          <a:prstGeom prst="rect">
            <a:avLst/>
          </a:prstGeom>
          <a:noFill/>
          <a:ln>
            <a:noFill/>
          </a:ln>
        </p:spPr>
      </p:pic>
      <p:pic>
        <p:nvPicPr>
          <p:cNvPr id="231" name="Google Shape;231;p35"/>
          <p:cNvPicPr preferRelativeResize="0"/>
          <p:nvPr/>
        </p:nvPicPr>
        <p:blipFill rotWithShape="1">
          <a:blip r:embed="rId4">
            <a:alphaModFix/>
          </a:blip>
          <a:srcRect b="2798" l="16923" r="15895" t="9750"/>
          <a:stretch/>
        </p:blipFill>
        <p:spPr>
          <a:xfrm>
            <a:off x="5133575" y="854988"/>
            <a:ext cx="3002850" cy="3909220"/>
          </a:xfrm>
          <a:prstGeom prst="rect">
            <a:avLst/>
          </a:prstGeom>
          <a:noFill/>
          <a:ln>
            <a:noFill/>
          </a:ln>
        </p:spPr>
      </p:pic>
      <p:sp>
        <p:nvSpPr>
          <p:cNvPr id="232" name="Google Shape;232;p35"/>
          <p:cNvSpPr txBox="1"/>
          <p:nvPr>
            <p:ph idx="4294967295" type="body"/>
          </p:nvPr>
        </p:nvSpPr>
        <p:spPr>
          <a:xfrm>
            <a:off x="5021837" y="253663"/>
            <a:ext cx="31146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Nota de Pedido:</a:t>
            </a:r>
            <a:endParaRPr sz="2300">
              <a:solidFill>
                <a:srgbClr val="FFFFFF"/>
              </a:solidFill>
            </a:endParaRPr>
          </a:p>
        </p:txBody>
      </p:sp>
      <p:sp>
        <p:nvSpPr>
          <p:cNvPr id="233" name="Google Shape;233;p35"/>
          <p:cNvSpPr txBox="1"/>
          <p:nvPr>
            <p:ph idx="4294967295" type="body"/>
          </p:nvPr>
        </p:nvSpPr>
        <p:spPr>
          <a:xfrm>
            <a:off x="678437" y="253663"/>
            <a:ext cx="31146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Nota de Pedido Eletrônico:</a:t>
            </a:r>
            <a:endParaRPr sz="2300">
              <a:solidFill>
                <a:srgbClr val="FFFFFF"/>
              </a:solidFill>
            </a:endParaRPr>
          </a:p>
        </p:txBody>
      </p:sp>
      <p:sp>
        <p:nvSpPr>
          <p:cNvPr id="234" name="Google Shape;234;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35" name="Google Shape;235;p35">
            <a:hlinkClick action="ppaction://hlinksldjump" r:id="rId5"/>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36"/>
          <p:cNvPicPr preferRelativeResize="0"/>
          <p:nvPr/>
        </p:nvPicPr>
        <p:blipFill>
          <a:blip r:embed="rId3">
            <a:alphaModFix/>
          </a:blip>
          <a:stretch>
            <a:fillRect/>
          </a:stretch>
        </p:blipFill>
        <p:spPr>
          <a:xfrm>
            <a:off x="875838" y="1077700"/>
            <a:ext cx="2434225" cy="3622350"/>
          </a:xfrm>
          <a:prstGeom prst="rect">
            <a:avLst/>
          </a:prstGeom>
          <a:noFill/>
          <a:ln>
            <a:noFill/>
          </a:ln>
        </p:spPr>
      </p:pic>
      <p:pic>
        <p:nvPicPr>
          <p:cNvPr id="241" name="Google Shape;241;p36"/>
          <p:cNvPicPr preferRelativeResize="0"/>
          <p:nvPr/>
        </p:nvPicPr>
        <p:blipFill>
          <a:blip r:embed="rId4">
            <a:alphaModFix/>
          </a:blip>
          <a:stretch>
            <a:fillRect/>
          </a:stretch>
        </p:blipFill>
        <p:spPr>
          <a:xfrm>
            <a:off x="4073175" y="1278024"/>
            <a:ext cx="4482376" cy="3221699"/>
          </a:xfrm>
          <a:prstGeom prst="rect">
            <a:avLst/>
          </a:prstGeom>
          <a:noFill/>
          <a:ln>
            <a:noFill/>
          </a:ln>
        </p:spPr>
      </p:pic>
      <p:sp>
        <p:nvSpPr>
          <p:cNvPr id="242" name="Google Shape;242;p36"/>
          <p:cNvSpPr txBox="1"/>
          <p:nvPr>
            <p:ph idx="4294967295" type="body"/>
          </p:nvPr>
        </p:nvSpPr>
        <p:spPr>
          <a:xfrm>
            <a:off x="535662" y="434238"/>
            <a:ext cx="31146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Orçamento:</a:t>
            </a:r>
            <a:endParaRPr sz="2300">
              <a:solidFill>
                <a:srgbClr val="FFFFFF"/>
              </a:solidFill>
            </a:endParaRPr>
          </a:p>
        </p:txBody>
      </p:sp>
      <p:sp>
        <p:nvSpPr>
          <p:cNvPr id="243" name="Google Shape;243;p36"/>
          <p:cNvSpPr txBox="1"/>
          <p:nvPr>
            <p:ph idx="4294967295" type="body"/>
          </p:nvPr>
        </p:nvSpPr>
        <p:spPr>
          <a:xfrm>
            <a:off x="4757062" y="434238"/>
            <a:ext cx="31146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Orçamento Eletrônico:</a:t>
            </a:r>
            <a:endParaRPr sz="2300">
              <a:solidFill>
                <a:srgbClr val="FFFFFF"/>
              </a:solidFill>
            </a:endParaRPr>
          </a:p>
        </p:txBody>
      </p:sp>
      <p:sp>
        <p:nvSpPr>
          <p:cNvPr id="244" name="Google Shape;244;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45" name="Google Shape;245;p36">
            <a:hlinkClick action="ppaction://hlinksldjump" r:id="rId5"/>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6879" l="4556" r="5749" t="11126"/>
          <a:stretch/>
        </p:blipFill>
        <p:spPr>
          <a:xfrm>
            <a:off x="3445763" y="998462"/>
            <a:ext cx="2252475" cy="3364575"/>
          </a:xfrm>
          <a:prstGeom prst="rect">
            <a:avLst/>
          </a:prstGeom>
          <a:noFill/>
          <a:ln>
            <a:noFill/>
          </a:ln>
        </p:spPr>
      </p:pic>
      <p:sp>
        <p:nvSpPr>
          <p:cNvPr id="251" name="Google Shape;251;p37"/>
          <p:cNvSpPr txBox="1"/>
          <p:nvPr>
            <p:ph idx="4294967295" type="body"/>
          </p:nvPr>
        </p:nvSpPr>
        <p:spPr>
          <a:xfrm>
            <a:off x="2773500" y="374050"/>
            <a:ext cx="35970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Nota de Controle Interno:</a:t>
            </a:r>
            <a:endParaRPr sz="2300">
              <a:solidFill>
                <a:srgbClr val="FFFFFF"/>
              </a:solidFill>
            </a:endParaRPr>
          </a:p>
        </p:txBody>
      </p:sp>
      <p:sp>
        <p:nvSpPr>
          <p:cNvPr id="252" name="Google Shape;252;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53" name="Google Shape;253;p37">
            <a:hlinkClick action="ppaction://hlinksldjump" r:id="rId4"/>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Como comprovar despesas por categoria</a:t>
            </a:r>
            <a:endParaRPr/>
          </a:p>
        </p:txBody>
      </p:sp>
      <p:sp>
        <p:nvSpPr>
          <p:cNvPr id="259" name="Google Shape;259;p38"/>
          <p:cNvSpPr txBox="1"/>
          <p:nvPr>
            <p:ph idx="1" type="body"/>
          </p:nvPr>
        </p:nvSpPr>
        <p:spPr>
          <a:xfrm>
            <a:off x="753150" y="922650"/>
            <a:ext cx="7637700" cy="3725700"/>
          </a:xfrm>
          <a:prstGeom prst="rect">
            <a:avLst/>
          </a:prstGeom>
        </p:spPr>
        <p:txBody>
          <a:bodyPr anchorCtr="0" anchor="t" bIns="91425" lIns="91425" spcFirstLastPara="1" rIns="91425" wrap="square" tIns="91425">
            <a:noAutofit/>
          </a:bodyPr>
          <a:lstStyle/>
          <a:p>
            <a:pPr indent="-342900" lvl="0" marL="457200" rtl="0" algn="just">
              <a:spcBef>
                <a:spcPts val="600"/>
              </a:spcBef>
              <a:spcAft>
                <a:spcPts val="0"/>
              </a:spcAft>
              <a:buSzPts val="1800"/>
              <a:buChar char="■"/>
            </a:pPr>
            <a:r>
              <a:rPr b="1" lang="de" sz="1800"/>
              <a:t>Hospedagem e diárias:</a:t>
            </a:r>
            <a:endParaRPr b="1" sz="1800"/>
          </a:p>
          <a:p>
            <a:pPr indent="0" lvl="0" marL="457200" rtl="0" algn="just">
              <a:spcBef>
                <a:spcPts val="600"/>
              </a:spcBef>
              <a:spcAft>
                <a:spcPts val="0"/>
              </a:spcAft>
              <a:buClr>
                <a:srgbClr val="000000"/>
              </a:buClr>
              <a:buSzPts val="1100"/>
              <a:buFont typeface="Arial"/>
              <a:buNone/>
            </a:pPr>
            <a:r>
              <a:rPr lang="de" sz="1800"/>
              <a:t>As notas fiscais deverão conter os preços unitários das diárias, os dias de hospedagem, valor total e anexo com relatório de controle de quarto, para cada beneficiário.</a:t>
            </a:r>
            <a:endParaRPr sz="1800"/>
          </a:p>
          <a:p>
            <a:pPr indent="0" lvl="0" marL="457200" rtl="0" algn="just">
              <a:spcBef>
                <a:spcPts val="600"/>
              </a:spcBef>
              <a:spcAft>
                <a:spcPts val="0"/>
              </a:spcAft>
              <a:buClr>
                <a:srgbClr val="000000"/>
              </a:buClr>
              <a:buSzPts val="1100"/>
              <a:buFont typeface="Arial"/>
              <a:buNone/>
            </a:pPr>
            <a:r>
              <a:rPr lang="de" sz="1800"/>
              <a:t>Justificar de que forma se deu a participação do favorecido no evento.</a:t>
            </a:r>
            <a:endParaRPr sz="1800"/>
          </a:p>
          <a:p>
            <a:pPr indent="-342900" lvl="0" marL="457200" rtl="0" algn="just">
              <a:spcBef>
                <a:spcPts val="600"/>
              </a:spcBef>
              <a:spcAft>
                <a:spcPts val="0"/>
              </a:spcAft>
              <a:buSzPts val="1800"/>
              <a:buChar char="■"/>
            </a:pPr>
            <a:r>
              <a:rPr b="1" lang="de" sz="1800"/>
              <a:t>Passagens (aéreas, marítimas ou terrestres):</a:t>
            </a:r>
            <a:endParaRPr b="1" sz="1800"/>
          </a:p>
          <a:p>
            <a:pPr indent="0" lvl="0" marL="0" rtl="0" algn="just">
              <a:spcBef>
                <a:spcPts val="600"/>
              </a:spcBef>
              <a:spcAft>
                <a:spcPts val="0"/>
              </a:spcAft>
              <a:buNone/>
            </a:pPr>
            <a:r>
              <a:rPr lang="de" sz="1800"/>
              <a:t>	Apresentar comprovantes de pagamentos, nomes dos favorecidos, trajetos das viagens e cópias dos canhotos das passagens (documento de embarque emitido no check in ou e-mail recebido no ato da compra).</a:t>
            </a:r>
            <a:endParaRPr sz="1800"/>
          </a:p>
          <a:p>
            <a:pPr indent="-342900" lvl="0" marL="457200" rtl="0" algn="just">
              <a:spcBef>
                <a:spcPts val="600"/>
              </a:spcBef>
              <a:spcAft>
                <a:spcPts val="0"/>
              </a:spcAft>
              <a:buSzPts val="1800"/>
              <a:buChar char="■"/>
            </a:pPr>
            <a:r>
              <a:rPr b="1" lang="de" sz="1800"/>
              <a:t>Serviços de Transporte:</a:t>
            </a:r>
            <a:endParaRPr b="1" sz="1800"/>
          </a:p>
          <a:p>
            <a:pPr indent="0" lvl="0" marL="0" rtl="0" algn="just">
              <a:spcBef>
                <a:spcPts val="600"/>
              </a:spcBef>
              <a:spcAft>
                <a:spcPts val="0"/>
              </a:spcAft>
              <a:buClr>
                <a:schemeClr val="dk1"/>
              </a:buClr>
              <a:buSzPts val="1100"/>
              <a:buFont typeface="Arial"/>
              <a:buNone/>
            </a:pPr>
            <a:r>
              <a:rPr lang="de" sz="1800"/>
              <a:t>	Esclarecer o que foi transportado, qual a finalidade, o trajeto, período de realização, preços unitários e totais.</a:t>
            </a:r>
            <a:endParaRPr sz="1800"/>
          </a:p>
          <a:p>
            <a:pPr indent="0" lvl="0" marL="457200" rtl="0" algn="just">
              <a:spcBef>
                <a:spcPts val="600"/>
              </a:spcBef>
              <a:spcAft>
                <a:spcPts val="0"/>
              </a:spcAft>
              <a:buClr>
                <a:schemeClr val="dk1"/>
              </a:buClr>
              <a:buSzPts val="1100"/>
              <a:buFont typeface="Arial"/>
              <a:buNone/>
            </a:pPr>
            <a:r>
              <a:t/>
            </a:r>
            <a:endParaRPr sz="1800"/>
          </a:p>
        </p:txBody>
      </p:sp>
      <p:sp>
        <p:nvSpPr>
          <p:cNvPr id="260" name="Google Shape;26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61" name="Google Shape;261;p38">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Como comprovar despesas por categoria</a:t>
            </a:r>
            <a:endParaRPr/>
          </a:p>
        </p:txBody>
      </p:sp>
      <p:sp>
        <p:nvSpPr>
          <p:cNvPr id="267" name="Google Shape;267;p39"/>
          <p:cNvSpPr txBox="1"/>
          <p:nvPr>
            <p:ph idx="1" type="body"/>
          </p:nvPr>
        </p:nvSpPr>
        <p:spPr>
          <a:xfrm>
            <a:off x="753150" y="994825"/>
            <a:ext cx="7637700" cy="37257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b="1" lang="de" sz="1900"/>
              <a:t>Táxis, motorista particular, transporte de pessoas, estacionamento e pedágio:</a:t>
            </a:r>
            <a:endParaRPr b="1" sz="1900"/>
          </a:p>
          <a:p>
            <a:pPr indent="0" lvl="0" marL="0" rtl="0" algn="just">
              <a:spcBef>
                <a:spcPts val="600"/>
              </a:spcBef>
              <a:spcAft>
                <a:spcPts val="0"/>
              </a:spcAft>
              <a:buNone/>
            </a:pPr>
            <a:r>
              <a:rPr lang="de" sz="1900"/>
              <a:t>	Justificar a utilização no projeto, informando o nome do usuário, o itinerário, placa do veículo e a data da realização do serviço</a:t>
            </a:r>
            <a:endParaRPr sz="1900"/>
          </a:p>
          <a:p>
            <a:pPr indent="-349250" lvl="0" marL="457200" rtl="0" algn="just">
              <a:spcBef>
                <a:spcPts val="600"/>
              </a:spcBef>
              <a:spcAft>
                <a:spcPts val="0"/>
              </a:spcAft>
              <a:buSzPts val="1900"/>
              <a:buChar char="■"/>
            </a:pPr>
            <a:r>
              <a:rPr b="1" lang="de" sz="1900"/>
              <a:t>Despesas com combustível:</a:t>
            </a:r>
            <a:endParaRPr b="1" sz="1900"/>
          </a:p>
          <a:p>
            <a:pPr indent="0" lvl="0" marL="0" rtl="0" algn="just">
              <a:spcBef>
                <a:spcPts val="600"/>
              </a:spcBef>
              <a:spcAft>
                <a:spcPts val="0"/>
              </a:spcAft>
              <a:buNone/>
            </a:pPr>
            <a:r>
              <a:rPr lang="de" sz="1900"/>
              <a:t>	Deverão ser comprovadas com Notas Fiscais, em nome do Parceiro, preenchidos integralmente pelo emitente, devendo constar, inclusive, o número da placa do veículo abastecido.</a:t>
            </a:r>
            <a:endParaRPr sz="1900"/>
          </a:p>
          <a:p>
            <a:pPr indent="-349250" lvl="0" marL="457200" rtl="0" algn="just">
              <a:spcBef>
                <a:spcPts val="600"/>
              </a:spcBef>
              <a:spcAft>
                <a:spcPts val="0"/>
              </a:spcAft>
              <a:buSzPts val="1900"/>
              <a:buChar char="■"/>
            </a:pPr>
            <a:r>
              <a:rPr b="1" lang="de" sz="1900"/>
              <a:t>Alimentação:</a:t>
            </a:r>
            <a:endParaRPr b="1" sz="1900"/>
          </a:p>
          <a:p>
            <a:pPr indent="0" lvl="0" marL="457200" rtl="0" algn="just">
              <a:spcBef>
                <a:spcPts val="600"/>
              </a:spcBef>
              <a:spcAft>
                <a:spcPts val="0"/>
              </a:spcAft>
              <a:buNone/>
            </a:pPr>
            <a:r>
              <a:rPr lang="de" sz="1900"/>
              <a:t>Justificar os gastos correspondentes a cada nota fiscal ou cupom, conforme previsto na planilha de custos.</a:t>
            </a:r>
            <a:endParaRPr sz="1900"/>
          </a:p>
          <a:p>
            <a:pPr indent="0" lvl="0" marL="0" rtl="0" algn="just">
              <a:spcBef>
                <a:spcPts val="600"/>
              </a:spcBef>
              <a:spcAft>
                <a:spcPts val="0"/>
              </a:spcAft>
              <a:buClr>
                <a:schemeClr val="dk1"/>
              </a:buClr>
              <a:buSzPts val="1100"/>
              <a:buFont typeface="Arial"/>
              <a:buNone/>
            </a:pPr>
            <a:r>
              <a:t/>
            </a:r>
            <a:endParaRPr sz="1900"/>
          </a:p>
        </p:txBody>
      </p:sp>
      <p:sp>
        <p:nvSpPr>
          <p:cNvPr id="268" name="Google Shape;268;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69" name="Google Shape;269;p39">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603875" y="126338"/>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Índice</a:t>
            </a:r>
            <a:endParaRPr/>
          </a:p>
        </p:txBody>
      </p:sp>
      <p:sp>
        <p:nvSpPr>
          <p:cNvPr id="123" name="Google Shape;123;p22"/>
          <p:cNvSpPr txBox="1"/>
          <p:nvPr>
            <p:ph idx="1" type="body"/>
          </p:nvPr>
        </p:nvSpPr>
        <p:spPr>
          <a:xfrm>
            <a:off x="542350" y="1403075"/>
            <a:ext cx="3434400" cy="3515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97A7"/>
              </a:buClr>
              <a:buSzPts val="1900"/>
              <a:buAutoNum type="arabicPeriod" startAt="3"/>
            </a:pPr>
            <a:r>
              <a:rPr lang="de" sz="1900">
                <a:solidFill>
                  <a:srgbClr val="2F3848"/>
                </a:solidFill>
                <a:uFill>
                  <a:noFill/>
                </a:uFill>
                <a:hlinkClick action="ppaction://hlinksldjump" r:id="rId3"/>
              </a:rPr>
              <a:t>Introdução</a:t>
            </a:r>
            <a:endParaRPr/>
          </a:p>
          <a:p>
            <a:pPr indent="-349250" lvl="0" marL="457200" rtl="0" algn="l">
              <a:spcBef>
                <a:spcPts val="0"/>
              </a:spcBef>
              <a:spcAft>
                <a:spcPts val="0"/>
              </a:spcAft>
              <a:buClr>
                <a:srgbClr val="0097A7"/>
              </a:buClr>
              <a:buSzPts val="1900"/>
              <a:buAutoNum type="arabicPeriod" startAt="3"/>
            </a:pPr>
            <a:r>
              <a:rPr lang="de" sz="1900">
                <a:solidFill>
                  <a:srgbClr val="2F3848"/>
                </a:solidFill>
                <a:uFill>
                  <a:noFill/>
                </a:uFill>
                <a:hlinkClick action="ppaction://hlinksldjump" r:id="rId4"/>
              </a:rPr>
              <a:t>A Prestação de Contas</a:t>
            </a:r>
            <a:endParaRPr sz="1900">
              <a:solidFill>
                <a:srgbClr val="2F3848"/>
              </a:solidFill>
            </a:endParaRPr>
          </a:p>
          <a:p>
            <a:pPr indent="-349250" lvl="0" marL="457200" rtl="0" algn="l">
              <a:spcBef>
                <a:spcPts val="0"/>
              </a:spcBef>
              <a:spcAft>
                <a:spcPts val="0"/>
              </a:spcAft>
              <a:buClr>
                <a:srgbClr val="0097A7"/>
              </a:buClr>
              <a:buSzPts val="1900"/>
              <a:buAutoNum type="arabicPeriod" startAt="3"/>
            </a:pPr>
            <a:r>
              <a:rPr lang="de" sz="1900">
                <a:solidFill>
                  <a:srgbClr val="2F3848"/>
                </a:solidFill>
                <a:uFill>
                  <a:noFill/>
                </a:uFill>
                <a:hlinkClick action="ppaction://hlinksldjump" r:id="rId5"/>
              </a:rPr>
              <a:t>Orientações Gerais</a:t>
            </a:r>
            <a:endParaRPr sz="1900">
              <a:solidFill>
                <a:srgbClr val="2F3848"/>
              </a:solidFill>
            </a:endParaRPr>
          </a:p>
          <a:p>
            <a:pPr indent="-349250" lvl="0" marL="457200" rtl="0" algn="l">
              <a:spcBef>
                <a:spcPts val="0"/>
              </a:spcBef>
              <a:spcAft>
                <a:spcPts val="0"/>
              </a:spcAft>
              <a:buClr>
                <a:srgbClr val="0097A7"/>
              </a:buClr>
              <a:buSzPts val="1900"/>
              <a:buAutoNum type="arabicPeriod" startAt="3"/>
            </a:pPr>
            <a:r>
              <a:rPr lang="de" sz="1900">
                <a:solidFill>
                  <a:srgbClr val="2F3848"/>
                </a:solidFill>
                <a:uFill>
                  <a:noFill/>
                </a:uFill>
                <a:hlinkClick action="ppaction://hlinksldjump" r:id="rId6"/>
              </a:rPr>
              <a:t>Conta Exclusiva</a:t>
            </a:r>
            <a:endParaRPr sz="1900">
              <a:solidFill>
                <a:srgbClr val="2F3848"/>
              </a:solidFill>
            </a:endParaRPr>
          </a:p>
          <a:p>
            <a:pPr indent="-349250" lvl="0" marL="457200" rtl="0" algn="l">
              <a:spcBef>
                <a:spcPts val="0"/>
              </a:spcBef>
              <a:spcAft>
                <a:spcPts val="0"/>
              </a:spcAft>
              <a:buClr>
                <a:srgbClr val="0097A7"/>
              </a:buClr>
              <a:buSzPts val="1900"/>
              <a:buAutoNum type="arabicPeriod" startAt="3"/>
            </a:pPr>
            <a:r>
              <a:rPr lang="de" sz="1900">
                <a:solidFill>
                  <a:srgbClr val="2F3848"/>
                </a:solidFill>
                <a:uFill>
                  <a:noFill/>
                </a:uFill>
                <a:hlinkClick action="ppaction://hlinksldjump" r:id="rId7"/>
              </a:rPr>
              <a:t>Comprovante de Despesas</a:t>
            </a:r>
            <a:endParaRPr sz="1900">
              <a:solidFill>
                <a:srgbClr val="2F3848"/>
              </a:solidFill>
            </a:endParaRPr>
          </a:p>
          <a:p>
            <a:pPr indent="-349250" lvl="0" marL="457200" rtl="0" algn="l">
              <a:spcBef>
                <a:spcPts val="0"/>
              </a:spcBef>
              <a:spcAft>
                <a:spcPts val="0"/>
              </a:spcAft>
              <a:buClr>
                <a:srgbClr val="0097A7"/>
              </a:buClr>
              <a:buSzPts val="1900"/>
              <a:buAutoNum type="arabicPeriod" startAt="3"/>
            </a:pPr>
            <a:r>
              <a:rPr lang="de" sz="1900">
                <a:solidFill>
                  <a:srgbClr val="2F3848"/>
                </a:solidFill>
                <a:uFill>
                  <a:noFill/>
                </a:uFill>
                <a:hlinkClick action="ppaction://hlinksldjump" r:id="rId8"/>
              </a:rPr>
              <a:t>Nota Fiscal de Vendas ou Serviços</a:t>
            </a:r>
            <a:endParaRPr sz="1900">
              <a:solidFill>
                <a:srgbClr val="2F3848"/>
              </a:solidFill>
            </a:endParaRPr>
          </a:p>
          <a:p>
            <a:pPr indent="-349250" lvl="0" marL="457200" rtl="0" algn="l">
              <a:spcBef>
                <a:spcPts val="0"/>
              </a:spcBef>
              <a:spcAft>
                <a:spcPts val="0"/>
              </a:spcAft>
              <a:buClr>
                <a:srgbClr val="0097A7"/>
              </a:buClr>
              <a:buSzPts val="1900"/>
              <a:buAutoNum type="arabicPeriod" startAt="11"/>
            </a:pPr>
            <a:r>
              <a:rPr lang="de" sz="1900">
                <a:solidFill>
                  <a:srgbClr val="2F3848"/>
                </a:solidFill>
                <a:uFill>
                  <a:noFill/>
                </a:uFill>
                <a:hlinkClick action="ppaction://hlinksldjump" r:id="rId9"/>
              </a:rPr>
              <a:t>Cupom Fiscal</a:t>
            </a:r>
            <a:endParaRPr sz="1900">
              <a:solidFill>
                <a:srgbClr val="2F3848"/>
              </a:solidFill>
            </a:endParaRPr>
          </a:p>
          <a:p>
            <a:pPr indent="-349250" lvl="0" marL="457200" rtl="0" algn="l">
              <a:spcBef>
                <a:spcPts val="0"/>
              </a:spcBef>
              <a:spcAft>
                <a:spcPts val="0"/>
              </a:spcAft>
              <a:buClr>
                <a:srgbClr val="0097A7"/>
              </a:buClr>
              <a:buSzPts val="1900"/>
              <a:buAutoNum type="arabicPeriod" startAt="14"/>
            </a:pPr>
            <a:r>
              <a:rPr lang="de" sz="1900">
                <a:solidFill>
                  <a:srgbClr val="2F3848"/>
                </a:solidFill>
                <a:uFill>
                  <a:noFill/>
                </a:uFill>
                <a:hlinkClick action="ppaction://hlinksldjump" r:id="rId10"/>
              </a:rPr>
              <a:t>Comprovantes NÃO aceitos</a:t>
            </a:r>
            <a:endParaRPr sz="1900"/>
          </a:p>
          <a:p>
            <a:pPr indent="0" lvl="0" marL="457200" rtl="0" algn="l">
              <a:spcBef>
                <a:spcPts val="0"/>
              </a:spcBef>
              <a:spcAft>
                <a:spcPts val="0"/>
              </a:spcAft>
              <a:buNone/>
            </a:pPr>
            <a:r>
              <a:t/>
            </a:r>
            <a:endParaRPr sz="1900"/>
          </a:p>
        </p:txBody>
      </p:sp>
      <p:sp>
        <p:nvSpPr>
          <p:cNvPr id="124" name="Google Shape;124;p22"/>
          <p:cNvSpPr txBox="1"/>
          <p:nvPr>
            <p:ph idx="2" type="body"/>
          </p:nvPr>
        </p:nvSpPr>
        <p:spPr>
          <a:xfrm>
            <a:off x="4235450" y="1403075"/>
            <a:ext cx="4620600" cy="33123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97A7"/>
              </a:buClr>
              <a:buSzPts val="1900"/>
              <a:buAutoNum type="arabicPeriod" startAt="18"/>
            </a:pPr>
            <a:r>
              <a:rPr lang="de" sz="1900">
                <a:uFill>
                  <a:noFill/>
                </a:uFill>
                <a:hlinkClick action="ppaction://hlinksldjump" r:id="rId11"/>
              </a:rPr>
              <a:t>Como comprovar despesas por categoria</a:t>
            </a:r>
            <a:endParaRPr/>
          </a:p>
          <a:p>
            <a:pPr indent="-349250" lvl="0" marL="457200" rtl="0" algn="l">
              <a:spcBef>
                <a:spcPts val="0"/>
              </a:spcBef>
              <a:spcAft>
                <a:spcPts val="0"/>
              </a:spcAft>
              <a:buClr>
                <a:srgbClr val="0097A7"/>
              </a:buClr>
              <a:buSzPts val="1900"/>
              <a:buAutoNum type="arabicPeriod" startAt="20"/>
            </a:pPr>
            <a:r>
              <a:rPr lang="de" sz="1900">
                <a:solidFill>
                  <a:srgbClr val="2F3848"/>
                </a:solidFill>
                <a:uFill>
                  <a:noFill/>
                </a:uFill>
                <a:hlinkClick action="ppaction://hlinksldjump" r:id="rId12"/>
              </a:rPr>
              <a:t>Despesas não aceitas</a:t>
            </a:r>
            <a:endParaRPr sz="1900">
              <a:solidFill>
                <a:srgbClr val="2F3848"/>
              </a:solidFill>
            </a:endParaRPr>
          </a:p>
          <a:p>
            <a:pPr indent="-349250" lvl="0" marL="457200" rtl="0" algn="l">
              <a:spcBef>
                <a:spcPts val="0"/>
              </a:spcBef>
              <a:spcAft>
                <a:spcPts val="0"/>
              </a:spcAft>
              <a:buClr>
                <a:srgbClr val="0097A7"/>
              </a:buClr>
              <a:buSzPts val="1900"/>
              <a:buAutoNum type="arabicPeriod" startAt="20"/>
            </a:pPr>
            <a:r>
              <a:rPr lang="de" sz="1900">
                <a:solidFill>
                  <a:srgbClr val="2F3848"/>
                </a:solidFill>
                <a:uFill>
                  <a:noFill/>
                </a:uFill>
                <a:hlinkClick action="ppaction://hlinksldjump" r:id="rId13"/>
              </a:rPr>
              <a:t>Documentos a serem apresentados</a:t>
            </a:r>
            <a:endParaRPr sz="1900">
              <a:solidFill>
                <a:srgbClr val="2F3848"/>
              </a:solidFill>
            </a:endParaRPr>
          </a:p>
          <a:p>
            <a:pPr indent="-349250" lvl="0" marL="457200" rtl="0" algn="l">
              <a:spcBef>
                <a:spcPts val="0"/>
              </a:spcBef>
              <a:spcAft>
                <a:spcPts val="0"/>
              </a:spcAft>
              <a:buClr>
                <a:srgbClr val="0097A7"/>
              </a:buClr>
              <a:buSzPts val="1900"/>
              <a:buAutoNum type="arabicPeriod" startAt="23"/>
            </a:pPr>
            <a:r>
              <a:rPr lang="de" sz="1900">
                <a:solidFill>
                  <a:srgbClr val="2F3848"/>
                </a:solidFill>
                <a:uFill>
                  <a:noFill/>
                </a:uFill>
                <a:hlinkClick action="ppaction://hlinksldjump" r:id="rId14"/>
              </a:rPr>
              <a:t>Relatório de execução do objeto</a:t>
            </a:r>
            <a:endParaRPr sz="1900">
              <a:solidFill>
                <a:srgbClr val="2F3848"/>
              </a:solidFill>
            </a:endParaRPr>
          </a:p>
          <a:p>
            <a:pPr indent="-349250" lvl="0" marL="457200" rtl="0" algn="l">
              <a:spcBef>
                <a:spcPts val="0"/>
              </a:spcBef>
              <a:spcAft>
                <a:spcPts val="0"/>
              </a:spcAft>
              <a:buClr>
                <a:srgbClr val="0097A7"/>
              </a:buClr>
              <a:buSzPts val="1900"/>
              <a:buAutoNum type="arabicPeriod" startAt="23"/>
            </a:pPr>
            <a:r>
              <a:rPr lang="de" sz="1900">
                <a:solidFill>
                  <a:srgbClr val="2F3848"/>
                </a:solidFill>
                <a:uFill>
                  <a:noFill/>
                </a:uFill>
                <a:hlinkClick action="ppaction://hlinksldjump" r:id="rId15"/>
              </a:rPr>
              <a:t>Pedido de prorrogação</a:t>
            </a:r>
            <a:r>
              <a:rPr lang="de" sz="1900">
                <a:solidFill>
                  <a:srgbClr val="2F3848"/>
                </a:solidFill>
              </a:rPr>
              <a:t> </a:t>
            </a:r>
            <a:r>
              <a:rPr lang="de" sz="1900">
                <a:solidFill>
                  <a:srgbClr val="2F3848"/>
                </a:solidFill>
                <a:uFill>
                  <a:noFill/>
                </a:uFill>
                <a:hlinkClick action="ppaction://hlinksldjump" r:id="rId16"/>
              </a:rPr>
              <a:t>para entrega da prestação</a:t>
            </a:r>
            <a:endParaRPr sz="1900">
              <a:solidFill>
                <a:srgbClr val="2F3848"/>
              </a:solidFill>
            </a:endParaRPr>
          </a:p>
          <a:p>
            <a:pPr indent="-349250" lvl="0" marL="457200" rtl="0" algn="l">
              <a:spcBef>
                <a:spcPts val="0"/>
              </a:spcBef>
              <a:spcAft>
                <a:spcPts val="0"/>
              </a:spcAft>
              <a:buClr>
                <a:srgbClr val="0097A7"/>
              </a:buClr>
              <a:buSzPts val="1900"/>
              <a:buAutoNum type="arabicPeriod" startAt="23"/>
            </a:pPr>
            <a:r>
              <a:rPr lang="de" sz="1900">
                <a:solidFill>
                  <a:srgbClr val="2F3848"/>
                </a:solidFill>
                <a:uFill>
                  <a:noFill/>
                </a:uFill>
                <a:hlinkClick action="ppaction://hlinksldjump" r:id="rId17"/>
              </a:rPr>
              <a:t>Dicas</a:t>
            </a:r>
            <a:endParaRPr sz="1900">
              <a:solidFill>
                <a:srgbClr val="2F3848"/>
              </a:solidFill>
            </a:endParaRPr>
          </a:p>
          <a:p>
            <a:pPr indent="-349250" lvl="0" marL="457200" rtl="0" algn="l">
              <a:spcBef>
                <a:spcPts val="0"/>
              </a:spcBef>
              <a:spcAft>
                <a:spcPts val="0"/>
              </a:spcAft>
              <a:buClr>
                <a:srgbClr val="0097A7"/>
              </a:buClr>
              <a:buSzPts val="1900"/>
              <a:buAutoNum type="arabicPeriod" startAt="27"/>
            </a:pPr>
            <a:r>
              <a:rPr lang="de" sz="1900">
                <a:solidFill>
                  <a:srgbClr val="2F3848"/>
                </a:solidFill>
                <a:uFill>
                  <a:noFill/>
                </a:uFill>
                <a:hlinkClick action="ppaction://hlinksldjump" r:id="rId18"/>
              </a:rPr>
              <a:t>Anexos</a:t>
            </a:r>
            <a:endParaRPr sz="1900"/>
          </a:p>
          <a:p>
            <a:pPr indent="-349250" lvl="0" marL="457200" rtl="0" algn="l">
              <a:spcBef>
                <a:spcPts val="0"/>
              </a:spcBef>
              <a:spcAft>
                <a:spcPts val="0"/>
              </a:spcAft>
              <a:buClr>
                <a:srgbClr val="0097A7"/>
              </a:buClr>
              <a:buSzPts val="1900"/>
              <a:buAutoNum type="arabicPeriod" startAt="27"/>
            </a:pPr>
            <a:r>
              <a:rPr lang="de" sz="1900">
                <a:uFill>
                  <a:noFill/>
                </a:uFill>
                <a:hlinkClick action="ppaction://hlinksldjump" r:id="rId19"/>
              </a:rPr>
              <a:t>Contatos</a:t>
            </a:r>
            <a:endParaRPr sz="1900"/>
          </a:p>
          <a:p>
            <a:pPr indent="0" lvl="0" marL="0" rtl="0" algn="just">
              <a:spcBef>
                <a:spcPts val="600"/>
              </a:spcBef>
              <a:spcAft>
                <a:spcPts val="0"/>
              </a:spcAft>
              <a:buNone/>
            </a:pPr>
            <a:r>
              <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Despesas não aceitas</a:t>
            </a:r>
            <a:endParaRPr/>
          </a:p>
        </p:txBody>
      </p:sp>
      <p:sp>
        <p:nvSpPr>
          <p:cNvPr id="275" name="Google Shape;275;p40"/>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t>Com bebidas alcoólicas;</a:t>
            </a:r>
            <a:endParaRPr sz="1900"/>
          </a:p>
          <a:p>
            <a:pPr indent="-349250" lvl="0" marL="457200" rtl="0" algn="just">
              <a:spcBef>
                <a:spcPts val="0"/>
              </a:spcBef>
              <a:spcAft>
                <a:spcPts val="0"/>
              </a:spcAft>
              <a:buSzPts val="1900"/>
              <a:buChar char="■"/>
            </a:pPr>
            <a:r>
              <a:rPr lang="de" sz="1900"/>
              <a:t>Despesas não comprovadas;</a:t>
            </a:r>
            <a:endParaRPr sz="1900"/>
          </a:p>
          <a:p>
            <a:pPr indent="-349250" lvl="0" marL="457200" rtl="0" algn="just">
              <a:spcBef>
                <a:spcPts val="0"/>
              </a:spcBef>
              <a:spcAft>
                <a:spcPts val="0"/>
              </a:spcAft>
              <a:buSzPts val="1900"/>
              <a:buChar char="■"/>
            </a:pPr>
            <a:r>
              <a:rPr lang="de" sz="1900"/>
              <a:t>Despesas não previstas em Plano de Trabalho;</a:t>
            </a:r>
            <a:endParaRPr sz="1900"/>
          </a:p>
          <a:p>
            <a:pPr indent="-349250" lvl="0" marL="457200" rtl="0" algn="just">
              <a:spcBef>
                <a:spcPts val="0"/>
              </a:spcBef>
              <a:spcAft>
                <a:spcPts val="0"/>
              </a:spcAft>
              <a:buSzPts val="1900"/>
              <a:buChar char="■"/>
            </a:pPr>
            <a:r>
              <a:rPr lang="de" sz="1900"/>
              <a:t>Pagamentos realizados em adiantamento;</a:t>
            </a:r>
            <a:endParaRPr sz="1900"/>
          </a:p>
          <a:p>
            <a:pPr indent="-349250" lvl="0" marL="457200" rtl="0" algn="just">
              <a:spcBef>
                <a:spcPts val="0"/>
              </a:spcBef>
              <a:spcAft>
                <a:spcPts val="0"/>
              </a:spcAft>
              <a:buSzPts val="1900"/>
              <a:buChar char="■"/>
            </a:pPr>
            <a:r>
              <a:rPr lang="de" sz="1900"/>
              <a:t>Pessoais (cigarro, vestimenta, etc.);</a:t>
            </a:r>
            <a:endParaRPr sz="1900"/>
          </a:p>
          <a:p>
            <a:pPr indent="-349250" lvl="0" marL="457200" rtl="0" algn="just">
              <a:spcBef>
                <a:spcPts val="0"/>
              </a:spcBef>
              <a:spcAft>
                <a:spcPts val="0"/>
              </a:spcAft>
              <a:buSzPts val="1900"/>
              <a:buChar char="■"/>
            </a:pPr>
            <a:r>
              <a:rPr lang="de" sz="1900"/>
              <a:t>Realizadas fora do prazo previsto;</a:t>
            </a:r>
            <a:endParaRPr sz="1900"/>
          </a:p>
          <a:p>
            <a:pPr indent="-349250" lvl="0" marL="457200" rtl="0" algn="just">
              <a:spcBef>
                <a:spcPts val="0"/>
              </a:spcBef>
              <a:spcAft>
                <a:spcPts val="0"/>
              </a:spcAft>
              <a:buSzPts val="1900"/>
              <a:buChar char="■"/>
            </a:pPr>
            <a:r>
              <a:rPr lang="de" sz="1900"/>
              <a:t>Taxas administrativas;</a:t>
            </a:r>
            <a:endParaRPr sz="1900"/>
          </a:p>
          <a:p>
            <a:pPr indent="-349250" lvl="0" marL="457200" rtl="0" algn="just">
              <a:spcBef>
                <a:spcPts val="0"/>
              </a:spcBef>
              <a:spcAft>
                <a:spcPts val="0"/>
              </a:spcAft>
              <a:buSzPts val="1900"/>
              <a:buChar char="■"/>
            </a:pPr>
            <a:r>
              <a:rPr lang="de" sz="1900"/>
              <a:t>Despesas de convidados pessoais;</a:t>
            </a:r>
            <a:endParaRPr sz="1900"/>
          </a:p>
        </p:txBody>
      </p:sp>
      <p:sp>
        <p:nvSpPr>
          <p:cNvPr id="276" name="Google Shape;276;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77" name="Google Shape;277;p40">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1"/>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Documentos a serem apresentados</a:t>
            </a:r>
            <a:endParaRPr/>
          </a:p>
        </p:txBody>
      </p:sp>
      <p:sp>
        <p:nvSpPr>
          <p:cNvPr id="283" name="Google Shape;283;p41"/>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Clr>
                <a:schemeClr val="dk1"/>
              </a:buClr>
              <a:buSzPts val="1100"/>
              <a:buFont typeface="Arial"/>
              <a:buNone/>
            </a:pPr>
            <a:r>
              <a:rPr lang="de" sz="1900"/>
              <a:t>a)  </a:t>
            </a:r>
            <a:r>
              <a:rPr b="1" lang="de" sz="1900"/>
              <a:t>relatório de execução do objeto</a:t>
            </a:r>
            <a:r>
              <a:rPr lang="de" sz="1900"/>
              <a:t>, elaborado  pela organização da sociedade civil, assinado pelo seu representante legal, contendo as atividades desenvolvidas para o cumprimento do objeto e o comparativo de metas propostas com os resultados alcançados, a partir o cronograma acordado;</a:t>
            </a:r>
            <a:endParaRPr sz="1900"/>
          </a:p>
          <a:p>
            <a:pPr indent="0" lvl="0" marL="0" rtl="0" algn="just">
              <a:spcBef>
                <a:spcPts val="600"/>
              </a:spcBef>
              <a:spcAft>
                <a:spcPts val="0"/>
              </a:spcAft>
              <a:buClr>
                <a:schemeClr val="dk1"/>
              </a:buClr>
              <a:buSzPts val="1100"/>
              <a:buFont typeface="Arial"/>
              <a:buNone/>
            </a:pPr>
            <a:r>
              <a:rPr lang="de" sz="1900"/>
              <a:t>b)  na hipótese de descumprimento de metas e resultados estabelecidos no plano de trabalho, </a:t>
            </a:r>
            <a:r>
              <a:rPr b="1" lang="de" sz="1900"/>
              <a:t>relatório de execução financeira</a:t>
            </a:r>
            <a:r>
              <a:rPr lang="de" sz="1900"/>
              <a:t>, assinado pelo seu representante legal, com a descrição das despesas e receitas efetivamente realizadas, assim como notas e comprovantes fiscais, incluindo recibos, emitidos em nome da organização da sociedade civil;</a:t>
            </a:r>
            <a:endParaRPr sz="1900"/>
          </a:p>
          <a:p>
            <a:pPr indent="0" lvl="0" marL="0" rtl="0" algn="just">
              <a:spcBef>
                <a:spcPts val="600"/>
              </a:spcBef>
              <a:spcAft>
                <a:spcPts val="0"/>
              </a:spcAft>
              <a:buClr>
                <a:schemeClr val="dk1"/>
              </a:buClr>
              <a:buSzPts val="1100"/>
              <a:buFont typeface="Arial"/>
              <a:buNone/>
            </a:pPr>
            <a:r>
              <a:t/>
            </a:r>
            <a:endParaRPr sz="1900"/>
          </a:p>
          <a:p>
            <a:pPr indent="0" lvl="0" marL="0" rtl="0" algn="just">
              <a:spcBef>
                <a:spcPts val="600"/>
              </a:spcBef>
              <a:spcAft>
                <a:spcPts val="0"/>
              </a:spcAft>
              <a:buNone/>
            </a:pPr>
            <a:r>
              <a:t/>
            </a:r>
            <a:endParaRPr sz="1900"/>
          </a:p>
        </p:txBody>
      </p:sp>
      <p:sp>
        <p:nvSpPr>
          <p:cNvPr id="284" name="Google Shape;284;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85" name="Google Shape;285;p41">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Documentos a serem apresentados</a:t>
            </a:r>
            <a:endParaRPr/>
          </a:p>
        </p:txBody>
      </p:sp>
      <p:sp>
        <p:nvSpPr>
          <p:cNvPr id="291" name="Google Shape;291;p42"/>
          <p:cNvSpPr txBox="1"/>
          <p:nvPr>
            <p:ph idx="1" type="body"/>
          </p:nvPr>
        </p:nvSpPr>
        <p:spPr>
          <a:xfrm>
            <a:off x="753150" y="1047750"/>
            <a:ext cx="7637700" cy="37257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Clr>
                <a:schemeClr val="dk1"/>
              </a:buClr>
              <a:buSzPts val="1100"/>
              <a:buFont typeface="Arial"/>
              <a:buNone/>
            </a:pPr>
            <a:r>
              <a:rPr lang="de" sz="1800"/>
              <a:t>c) </a:t>
            </a:r>
            <a:r>
              <a:rPr b="1" lang="de" sz="1800"/>
              <a:t>extrato bancário</a:t>
            </a:r>
            <a:r>
              <a:rPr lang="de" sz="1800"/>
              <a:t> </a:t>
            </a:r>
            <a:r>
              <a:rPr b="1" lang="de" sz="1800"/>
              <a:t>da conta </a:t>
            </a:r>
            <a:r>
              <a:rPr lang="de" sz="1800"/>
              <a:t>específica vinculada à execução da parceria; </a:t>
            </a:r>
            <a:r>
              <a:rPr b="1" lang="de" sz="1800"/>
              <a:t>com saldo</a:t>
            </a:r>
            <a:r>
              <a:rPr lang="de" sz="1800"/>
              <a:t> </a:t>
            </a:r>
            <a:r>
              <a:rPr b="1" lang="de" sz="1800"/>
              <a:t>ZERADO</a:t>
            </a:r>
            <a:r>
              <a:rPr lang="de" sz="1800"/>
              <a:t>, e constando TODAS e SOMENTE as movimentações financeiras devidamente identificadas, conforme prevista em plano de trabalho. </a:t>
            </a:r>
            <a:endParaRPr sz="1800"/>
          </a:p>
          <a:p>
            <a:pPr indent="0" lvl="0" marL="0" rtl="0" algn="just">
              <a:spcBef>
                <a:spcPts val="600"/>
              </a:spcBef>
              <a:spcAft>
                <a:spcPts val="0"/>
              </a:spcAft>
              <a:buClr>
                <a:schemeClr val="dk1"/>
              </a:buClr>
              <a:buSzPts val="1100"/>
              <a:buFont typeface="Arial"/>
              <a:buNone/>
            </a:pPr>
            <a:r>
              <a:rPr lang="de" sz="1800"/>
              <a:t>d) comprovante do </a:t>
            </a:r>
            <a:r>
              <a:rPr b="1" lang="de" sz="1800"/>
              <a:t>recolhimento do saldo remanescente do convênio da conta bancária</a:t>
            </a:r>
            <a:r>
              <a:rPr lang="de" sz="1800"/>
              <a:t> específica, quando houver</a:t>
            </a:r>
            <a:r>
              <a:rPr lang="de" sz="1800"/>
              <a:t>, no caso de prestação de contas final;</a:t>
            </a:r>
            <a:endParaRPr sz="1800"/>
          </a:p>
          <a:p>
            <a:pPr indent="0" lvl="0" marL="0" rtl="0" algn="just">
              <a:spcBef>
                <a:spcPts val="600"/>
              </a:spcBef>
              <a:spcAft>
                <a:spcPts val="0"/>
              </a:spcAft>
              <a:buClr>
                <a:schemeClr val="dk1"/>
              </a:buClr>
              <a:buSzPts val="1100"/>
              <a:buFont typeface="Arial"/>
              <a:buNone/>
            </a:pPr>
            <a:r>
              <a:rPr lang="de" sz="1800"/>
              <a:t>e)  </a:t>
            </a:r>
            <a:r>
              <a:rPr b="1" lang="de" sz="1800"/>
              <a:t>material comprobatório</a:t>
            </a:r>
            <a:r>
              <a:rPr lang="de" sz="1800"/>
              <a:t> do cumprimento do objeto  e das metas, como as fotos, vídeos ou outros suportes, quando couber;</a:t>
            </a:r>
            <a:endParaRPr sz="1800"/>
          </a:p>
          <a:p>
            <a:pPr indent="0" lvl="0" marL="0" rtl="0" algn="just">
              <a:lnSpc>
                <a:spcPct val="115000"/>
              </a:lnSpc>
              <a:spcBef>
                <a:spcPts val="0"/>
              </a:spcBef>
              <a:spcAft>
                <a:spcPts val="0"/>
              </a:spcAft>
              <a:buClr>
                <a:schemeClr val="dk1"/>
              </a:buClr>
              <a:buSzPts val="1100"/>
              <a:buFont typeface="Arial"/>
              <a:buNone/>
            </a:pPr>
            <a:r>
              <a:rPr lang="de" sz="1800"/>
              <a:t>f)  </a:t>
            </a:r>
            <a:r>
              <a:rPr b="1" lang="de" sz="1800"/>
              <a:t>relação de bens </a:t>
            </a:r>
            <a:r>
              <a:rPr lang="de" sz="1800"/>
              <a:t>adquiridos, produzidos ou construídos, quando for o caso;</a:t>
            </a:r>
            <a:endParaRPr sz="1800"/>
          </a:p>
          <a:p>
            <a:pPr indent="0" lvl="0" marL="0" rtl="0" algn="just">
              <a:lnSpc>
                <a:spcPct val="115000"/>
              </a:lnSpc>
              <a:spcBef>
                <a:spcPts val="0"/>
              </a:spcBef>
              <a:spcAft>
                <a:spcPts val="0"/>
              </a:spcAft>
              <a:buClr>
                <a:schemeClr val="dk1"/>
              </a:buClr>
              <a:buSzPts val="1100"/>
              <a:buFont typeface="Arial"/>
              <a:buNone/>
            </a:pPr>
            <a:r>
              <a:rPr lang="de" sz="1800"/>
              <a:t>g)  </a:t>
            </a:r>
            <a:r>
              <a:rPr b="1" lang="de" sz="1800"/>
              <a:t>lista de presença</a:t>
            </a:r>
            <a:r>
              <a:rPr lang="de" sz="1800"/>
              <a:t> de treinados ou capacitados, quando for o caso;</a:t>
            </a:r>
            <a:endParaRPr sz="1800"/>
          </a:p>
          <a:p>
            <a:pPr indent="0" lvl="0" marL="0" rtl="0" algn="just">
              <a:lnSpc>
                <a:spcPct val="115000"/>
              </a:lnSpc>
              <a:spcBef>
                <a:spcPts val="0"/>
              </a:spcBef>
              <a:spcAft>
                <a:spcPts val="0"/>
              </a:spcAft>
              <a:buClr>
                <a:schemeClr val="dk1"/>
              </a:buClr>
              <a:buSzPts val="1100"/>
              <a:buFont typeface="Arial"/>
              <a:buNone/>
            </a:pPr>
            <a:r>
              <a:rPr lang="de" sz="1800"/>
              <a:t>h)  a </a:t>
            </a:r>
            <a:r>
              <a:rPr b="1" lang="de" sz="1800"/>
              <a:t>memória de cálculo do rateio</a:t>
            </a:r>
            <a:r>
              <a:rPr lang="de" sz="1800"/>
              <a:t> das despesas, quando for o caso;</a:t>
            </a:r>
            <a:endParaRPr sz="1800"/>
          </a:p>
          <a:p>
            <a:pPr indent="0" lvl="0" marL="0" rtl="0" algn="just">
              <a:spcBef>
                <a:spcPts val="600"/>
              </a:spcBef>
              <a:spcAft>
                <a:spcPts val="0"/>
              </a:spcAft>
              <a:buNone/>
            </a:pPr>
            <a:r>
              <a:t/>
            </a:r>
            <a:endParaRPr b="1" sz="1900"/>
          </a:p>
        </p:txBody>
      </p:sp>
      <p:sp>
        <p:nvSpPr>
          <p:cNvPr id="292" name="Google Shape;292;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293" name="Google Shape;293;p42">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Relatório de execução do objeto</a:t>
            </a:r>
            <a:endParaRPr/>
          </a:p>
        </p:txBody>
      </p:sp>
      <p:sp>
        <p:nvSpPr>
          <p:cNvPr id="299" name="Google Shape;299;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300" name="Google Shape;300;p43">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
        <p:nvSpPr>
          <p:cNvPr id="301" name="Google Shape;301;p43"/>
          <p:cNvSpPr txBox="1"/>
          <p:nvPr>
            <p:ph idx="1" type="body"/>
          </p:nvPr>
        </p:nvSpPr>
        <p:spPr>
          <a:xfrm>
            <a:off x="753150" y="1089919"/>
            <a:ext cx="7637700" cy="3725700"/>
          </a:xfrm>
          <a:prstGeom prst="rect">
            <a:avLst/>
          </a:prstGeom>
        </p:spPr>
        <p:txBody>
          <a:bodyPr anchorCtr="0" anchor="t" bIns="91425" lIns="91425" spcFirstLastPara="1" rIns="91425" wrap="square" tIns="91425">
            <a:noAutofit/>
          </a:bodyPr>
          <a:lstStyle/>
          <a:p>
            <a:pPr indent="444500" lvl="0" marL="0" rtl="0" algn="just">
              <a:lnSpc>
                <a:spcPct val="115000"/>
              </a:lnSpc>
              <a:spcBef>
                <a:spcPts val="0"/>
              </a:spcBef>
              <a:spcAft>
                <a:spcPts val="0"/>
              </a:spcAft>
              <a:buClr>
                <a:schemeClr val="dk1"/>
              </a:buClr>
              <a:buSzPts val="1100"/>
              <a:buFont typeface="Arial"/>
              <a:buNone/>
            </a:pPr>
            <a:r>
              <a:rPr lang="de" sz="1900"/>
              <a:t>O objetivo do Relatório é comprovar todas as realizações durante a execução do projeto, descrevendo as metas aferidas, de acordo com o proposto em plano de trabalho, demonstrando </a:t>
            </a:r>
            <a:r>
              <a:rPr b="1" lang="de" sz="1900"/>
              <a:t>todas</a:t>
            </a:r>
            <a:r>
              <a:rPr lang="de" sz="1900"/>
              <a:t> as atividades desenvolvidas.</a:t>
            </a:r>
            <a:endParaRPr sz="1900"/>
          </a:p>
          <a:p>
            <a:pPr indent="444500" lvl="0" marL="0" rtl="0" algn="just">
              <a:lnSpc>
                <a:spcPct val="115000"/>
              </a:lnSpc>
              <a:spcBef>
                <a:spcPts val="0"/>
              </a:spcBef>
              <a:spcAft>
                <a:spcPts val="0"/>
              </a:spcAft>
              <a:buClr>
                <a:schemeClr val="dk1"/>
              </a:buClr>
              <a:buSzPts val="1100"/>
              <a:buFont typeface="Arial"/>
              <a:buNone/>
            </a:pPr>
            <a:r>
              <a:rPr lang="de" sz="1900"/>
              <a:t>Para isso </a:t>
            </a:r>
            <a:r>
              <a:rPr lang="de" sz="1900"/>
              <a:t>é importante colocar fotos ou até vídeos da execução, bem como do pré e do pós, mostrar os meios de divulgação, comprovação de público e afins.</a:t>
            </a:r>
            <a:endParaRPr sz="1900"/>
          </a:p>
          <a:p>
            <a:pPr indent="444500" lvl="0" marL="0" rtl="0" algn="just">
              <a:lnSpc>
                <a:spcPct val="115000"/>
              </a:lnSpc>
              <a:spcBef>
                <a:spcPts val="0"/>
              </a:spcBef>
              <a:spcAft>
                <a:spcPts val="0"/>
              </a:spcAft>
              <a:buClr>
                <a:schemeClr val="dk1"/>
              </a:buClr>
              <a:buSzPts val="1100"/>
              <a:buFont typeface="Arial"/>
              <a:buNone/>
            </a:pPr>
            <a:r>
              <a:rPr lang="de" sz="1900"/>
              <a:t>O Relatório é o meio da entidade comprovar que executou, comprou, contratou, realizou tudo que foi inicialmente proposto em plano de trabalho.</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Pedido de prorrogação para entrega da prestação</a:t>
            </a:r>
            <a:endParaRPr/>
          </a:p>
        </p:txBody>
      </p:sp>
      <p:sp>
        <p:nvSpPr>
          <p:cNvPr id="307" name="Google Shape;307;p44"/>
          <p:cNvSpPr txBox="1"/>
          <p:nvPr>
            <p:ph idx="1" type="body"/>
          </p:nvPr>
        </p:nvSpPr>
        <p:spPr>
          <a:xfrm>
            <a:off x="753150" y="1259625"/>
            <a:ext cx="7637700" cy="3725700"/>
          </a:xfrm>
          <a:prstGeom prst="rect">
            <a:avLst/>
          </a:prstGeom>
        </p:spPr>
        <p:txBody>
          <a:bodyPr anchorCtr="0" anchor="t" bIns="91425" lIns="91425" spcFirstLastPara="1" rIns="91425" wrap="square" tIns="91425">
            <a:noAutofit/>
          </a:bodyPr>
          <a:lstStyle/>
          <a:p>
            <a:pPr indent="457200" lvl="0" marL="0" rtl="0" algn="just">
              <a:spcBef>
                <a:spcPts val="600"/>
              </a:spcBef>
              <a:spcAft>
                <a:spcPts val="0"/>
              </a:spcAft>
              <a:buNone/>
            </a:pPr>
            <a:r>
              <a:rPr lang="de" sz="1900"/>
              <a:t>O prazo de entrega de prestação de contas poderá ser prorrogado por até 30 dias, a critério do titular do órgão, ou ente da Administração parceiro, ou daquele a quem tiver sido delegada a competência, desde que devidamente justificado.</a:t>
            </a:r>
            <a:endParaRPr sz="1900"/>
          </a:p>
          <a:p>
            <a:pPr indent="457200" lvl="0" marL="0" rtl="0" algn="just">
              <a:spcBef>
                <a:spcPts val="600"/>
              </a:spcBef>
              <a:spcAft>
                <a:spcPts val="0"/>
              </a:spcAft>
              <a:buNone/>
            </a:pPr>
            <a:r>
              <a:rPr lang="de" sz="1900"/>
              <a:t>Para que seja atendido o pedido de prorrogação de prazo para prestação de contas é necessário que seja enviado um ofício anterior ao  prazo final da prestação, demonstrando justificativa para a solicitação. Por exemplo: atraso no repasse, ou algum problema específico que tenha impedido de concluir a prestação no prazo correto.Recomenda-se pedir o ofício com a antecedência necessária de 30 dias antes do vencimento do prazo para prestar contas. </a:t>
            </a:r>
            <a:endParaRPr sz="1900"/>
          </a:p>
        </p:txBody>
      </p:sp>
      <p:sp>
        <p:nvSpPr>
          <p:cNvPr id="308" name="Google Shape;308;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309" name="Google Shape;309;p44">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5"/>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Dicas</a:t>
            </a:r>
            <a:endParaRPr/>
          </a:p>
        </p:txBody>
      </p:sp>
      <p:sp>
        <p:nvSpPr>
          <p:cNvPr id="315" name="Google Shape;315;p45"/>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t>Enumerar os comprovantes fiscais facilita na hora de referenciar cada um nas planilhas de saídas.</a:t>
            </a:r>
            <a:endParaRPr sz="1900"/>
          </a:p>
          <a:p>
            <a:pPr indent="-349250" lvl="0" marL="457200" rtl="0" algn="just">
              <a:spcBef>
                <a:spcPts val="0"/>
              </a:spcBef>
              <a:spcAft>
                <a:spcPts val="0"/>
              </a:spcAft>
              <a:buSzPts val="1900"/>
              <a:buChar char="■"/>
            </a:pPr>
            <a:r>
              <a:rPr lang="de" sz="1900"/>
              <a:t>São aceitas notícias, vídeos, evento de rede social, como material comprobatório e de divulgação do projeto. Recomenda-se o PRINT das comprovações </a:t>
            </a:r>
            <a:r>
              <a:rPr lang="de" sz="1900"/>
              <a:t>disponíveis</a:t>
            </a:r>
            <a:r>
              <a:rPr lang="de" sz="1900"/>
              <a:t> em plataformas onlines. No momento da análise se o link enviado </a:t>
            </a:r>
            <a:r>
              <a:rPr lang="de" sz="1900"/>
              <a:t>não</a:t>
            </a:r>
            <a:r>
              <a:rPr lang="de" sz="1900"/>
              <a:t> estiver ativo, não será possível atestar a validade da informação. (Comprovação). </a:t>
            </a:r>
            <a:endParaRPr sz="1900"/>
          </a:p>
          <a:p>
            <a:pPr indent="-349250" lvl="0" marL="457200" rtl="0" algn="just">
              <a:spcBef>
                <a:spcPts val="600"/>
              </a:spcBef>
              <a:spcAft>
                <a:spcPts val="0"/>
              </a:spcAft>
              <a:buSzPts val="1900"/>
              <a:buChar char="■"/>
            </a:pPr>
            <a:r>
              <a:rPr b="1" lang="de" sz="1900"/>
              <a:t>Não altere o valor total da parceria. </a:t>
            </a:r>
            <a:r>
              <a:rPr lang="de" sz="1900"/>
              <a:t>Em caso de ajuste de rubrica, é necessário solicitar e justificar o ajuste durante o período da vigência. </a:t>
            </a:r>
            <a:endParaRPr b="1" sz="1900"/>
          </a:p>
          <a:p>
            <a:pPr indent="0" lvl="0" marL="457200" rtl="0" algn="just">
              <a:spcBef>
                <a:spcPts val="600"/>
              </a:spcBef>
              <a:spcAft>
                <a:spcPts val="0"/>
              </a:spcAft>
              <a:buNone/>
            </a:pPr>
            <a:r>
              <a:t/>
            </a:r>
            <a:endParaRPr sz="1900"/>
          </a:p>
          <a:p>
            <a:pPr indent="0" lvl="0" marL="457200" rtl="0" algn="just">
              <a:spcBef>
                <a:spcPts val="600"/>
              </a:spcBef>
              <a:spcAft>
                <a:spcPts val="0"/>
              </a:spcAft>
              <a:buNone/>
            </a:pPr>
            <a:r>
              <a:t/>
            </a:r>
            <a:endParaRPr b="1" sz="1900"/>
          </a:p>
        </p:txBody>
      </p:sp>
      <p:sp>
        <p:nvSpPr>
          <p:cNvPr id="316" name="Google Shape;316;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317" name="Google Shape;317;p45">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Dicas</a:t>
            </a:r>
            <a:endParaRPr/>
          </a:p>
        </p:txBody>
      </p:sp>
      <p:sp>
        <p:nvSpPr>
          <p:cNvPr id="323" name="Google Shape;323;p46"/>
          <p:cNvSpPr txBox="1"/>
          <p:nvPr>
            <p:ph idx="1" type="body"/>
          </p:nvPr>
        </p:nvSpPr>
        <p:spPr>
          <a:xfrm>
            <a:off x="753150" y="1200150"/>
            <a:ext cx="7637700" cy="37257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t/>
            </a:r>
            <a:endParaRPr sz="1900"/>
          </a:p>
          <a:p>
            <a:pPr indent="-349250" lvl="0" marL="457200" rtl="0" algn="just">
              <a:spcBef>
                <a:spcPts val="600"/>
              </a:spcBef>
              <a:spcAft>
                <a:spcPts val="0"/>
              </a:spcAft>
              <a:buSzPts val="1900"/>
              <a:buChar char="■"/>
            </a:pPr>
            <a:r>
              <a:rPr lang="de" sz="1900"/>
              <a:t>Não deixe para preparar toda a prestação ao final do projeto. Sugerimos que conforme o projeto for sendo realizado, os materiais de comprovação e prestação de conta sejam preparados e as planilhas de resumo e detalhamento das despesas sejam preenchidas.</a:t>
            </a:r>
            <a:endParaRPr sz="1900"/>
          </a:p>
          <a:p>
            <a:pPr indent="-349250" lvl="0" marL="457200" rtl="0" algn="just">
              <a:spcBef>
                <a:spcPts val="0"/>
              </a:spcBef>
              <a:spcAft>
                <a:spcPts val="0"/>
              </a:spcAft>
              <a:buSzPts val="1900"/>
              <a:buChar char="■"/>
            </a:pPr>
            <a:r>
              <a:rPr lang="de" sz="1900"/>
              <a:t>Para juntar arquivos digitalizados em um único, pode-se usar sites e ferramentas diversas. </a:t>
            </a:r>
            <a:endParaRPr b="1" sz="1900"/>
          </a:p>
        </p:txBody>
      </p:sp>
      <p:sp>
        <p:nvSpPr>
          <p:cNvPr id="324" name="Google Shape;32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325" name="Google Shape;325;p46">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7"/>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Anexos</a:t>
            </a:r>
            <a:endParaRPr/>
          </a:p>
        </p:txBody>
      </p:sp>
      <p:sp>
        <p:nvSpPr>
          <p:cNvPr id="331" name="Google Shape;331;p47"/>
          <p:cNvSpPr txBox="1"/>
          <p:nvPr>
            <p:ph idx="1" type="body"/>
          </p:nvPr>
        </p:nvSpPr>
        <p:spPr>
          <a:xfrm>
            <a:off x="753150" y="1200150"/>
            <a:ext cx="7637700" cy="30663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uFill>
                  <a:noFill/>
                </a:uFill>
                <a:hlinkClick r:id="rId3"/>
              </a:rPr>
              <a:t>Ofício Prestação De Contas</a:t>
            </a:r>
            <a:endParaRPr sz="1900"/>
          </a:p>
          <a:p>
            <a:pPr indent="-349250" lvl="0" marL="457200" rtl="0" algn="just">
              <a:spcBef>
                <a:spcPts val="0"/>
              </a:spcBef>
              <a:spcAft>
                <a:spcPts val="0"/>
              </a:spcAft>
              <a:buSzPts val="1900"/>
              <a:buChar char="■"/>
            </a:pPr>
            <a:r>
              <a:rPr lang="de" sz="1900">
                <a:uFill>
                  <a:noFill/>
                </a:uFill>
                <a:hlinkClick r:id="rId4"/>
              </a:rPr>
              <a:t>Demonstrativos De Conciliação Bancária</a:t>
            </a:r>
            <a:endParaRPr sz="1900"/>
          </a:p>
          <a:p>
            <a:pPr indent="-349250" lvl="0" marL="457200" rtl="0" algn="just">
              <a:spcBef>
                <a:spcPts val="0"/>
              </a:spcBef>
              <a:spcAft>
                <a:spcPts val="0"/>
              </a:spcAft>
              <a:buSzPts val="1900"/>
              <a:buChar char="■"/>
            </a:pPr>
            <a:r>
              <a:rPr lang="de" sz="1900">
                <a:uFill>
                  <a:noFill/>
                </a:uFill>
                <a:hlinkClick r:id="rId5"/>
              </a:rPr>
              <a:t>Demonstrativo de Memória de Cálculo Mensal de Despesas</a:t>
            </a:r>
            <a:endParaRPr sz="1900"/>
          </a:p>
          <a:p>
            <a:pPr indent="-349250" lvl="0" marL="457200" rtl="0" algn="just">
              <a:spcBef>
                <a:spcPts val="0"/>
              </a:spcBef>
              <a:spcAft>
                <a:spcPts val="0"/>
              </a:spcAft>
              <a:buSzPts val="1900"/>
              <a:buChar char="■"/>
            </a:pPr>
            <a:r>
              <a:rPr lang="de" sz="1900">
                <a:uFill>
                  <a:noFill/>
                </a:uFill>
                <a:hlinkClick r:id="rId6"/>
              </a:rPr>
              <a:t>Demonstrativo de Execução de Contrapartidas</a:t>
            </a:r>
            <a:endParaRPr sz="1900"/>
          </a:p>
          <a:p>
            <a:pPr indent="-349250" lvl="0" marL="457200" rtl="0" algn="just">
              <a:spcBef>
                <a:spcPts val="0"/>
              </a:spcBef>
              <a:spcAft>
                <a:spcPts val="0"/>
              </a:spcAft>
              <a:buSzPts val="1900"/>
              <a:buChar char="■"/>
            </a:pPr>
            <a:r>
              <a:rPr lang="de" sz="1900">
                <a:uFill>
                  <a:noFill/>
                </a:uFill>
                <a:hlinkClick r:id="rId7"/>
              </a:rPr>
              <a:t>Relatório de Cumprimento de Metas e Execução do Objeto</a:t>
            </a:r>
            <a:endParaRPr sz="1900"/>
          </a:p>
          <a:p>
            <a:pPr indent="-349250" lvl="0" marL="457200" rtl="0" algn="just">
              <a:spcBef>
                <a:spcPts val="0"/>
              </a:spcBef>
              <a:spcAft>
                <a:spcPts val="0"/>
              </a:spcAft>
              <a:buSzPts val="1900"/>
              <a:buChar char="■"/>
            </a:pPr>
            <a:r>
              <a:rPr lang="de" sz="1900">
                <a:uFill>
                  <a:noFill/>
                </a:uFill>
                <a:hlinkClick r:id="rId8"/>
              </a:rPr>
              <a:t>Planilha I - Resumo das despesas</a:t>
            </a:r>
            <a:endParaRPr sz="1900"/>
          </a:p>
          <a:p>
            <a:pPr indent="-349250" lvl="0" marL="457200" rtl="0" algn="just">
              <a:spcBef>
                <a:spcPts val="0"/>
              </a:spcBef>
              <a:spcAft>
                <a:spcPts val="0"/>
              </a:spcAft>
              <a:buSzPts val="1900"/>
              <a:buChar char="■"/>
            </a:pPr>
            <a:r>
              <a:rPr lang="de" sz="1900">
                <a:uFill>
                  <a:noFill/>
                </a:uFill>
                <a:hlinkClick r:id="rId9"/>
              </a:rPr>
              <a:t>Planilha II - Detalhamento das despesas</a:t>
            </a:r>
            <a:endParaRPr sz="1900"/>
          </a:p>
          <a:p>
            <a:pPr indent="0" lvl="0" marL="457200" rtl="0" algn="just">
              <a:spcBef>
                <a:spcPts val="600"/>
              </a:spcBef>
              <a:spcAft>
                <a:spcPts val="0"/>
              </a:spcAft>
              <a:buNone/>
            </a:pPr>
            <a:r>
              <a:t/>
            </a:r>
            <a:endParaRPr sz="1900"/>
          </a:p>
        </p:txBody>
      </p:sp>
      <p:sp>
        <p:nvSpPr>
          <p:cNvPr id="332" name="Google Shape;33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333" name="Google Shape;333;p47">
            <a:hlinkClick action="ppaction://hlinksldjump" r:id="rId10"/>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Contatos </a:t>
            </a:r>
            <a:endParaRPr/>
          </a:p>
        </p:txBody>
      </p:sp>
      <p:sp>
        <p:nvSpPr>
          <p:cNvPr id="339" name="Google Shape;339;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340" name="Google Shape;340;p48">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
        <p:nvSpPr>
          <p:cNvPr id="341" name="Google Shape;341;p48"/>
          <p:cNvSpPr txBox="1"/>
          <p:nvPr>
            <p:ph idx="1" type="body"/>
          </p:nvPr>
        </p:nvSpPr>
        <p:spPr>
          <a:xfrm>
            <a:off x="753150" y="1200150"/>
            <a:ext cx="7637700" cy="31899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de" sz="1900"/>
              <a:t>Setor de Prestação de Contas e Parcerias Estratégicas </a:t>
            </a:r>
            <a:endParaRPr sz="1900"/>
          </a:p>
          <a:p>
            <a:pPr indent="0" lvl="0" marL="0" rtl="0" algn="just">
              <a:spcBef>
                <a:spcPts val="600"/>
              </a:spcBef>
              <a:spcAft>
                <a:spcPts val="0"/>
              </a:spcAft>
              <a:buNone/>
            </a:pPr>
            <a:r>
              <a:t/>
            </a:r>
            <a:endParaRPr sz="1900"/>
          </a:p>
          <a:p>
            <a:pPr indent="-349250" lvl="0" marL="457200" rtl="0" algn="just">
              <a:spcBef>
                <a:spcPts val="600"/>
              </a:spcBef>
              <a:spcAft>
                <a:spcPts val="0"/>
              </a:spcAft>
              <a:buSzPts val="1900"/>
              <a:buChar char="■"/>
            </a:pPr>
            <a:r>
              <a:rPr lang="de" sz="1900"/>
              <a:t>Endereço:</a:t>
            </a:r>
            <a:endParaRPr sz="1900"/>
          </a:p>
          <a:p>
            <a:pPr indent="0" lvl="0" marL="457200" rtl="0" algn="just">
              <a:spcBef>
                <a:spcPts val="600"/>
              </a:spcBef>
              <a:spcAft>
                <a:spcPts val="0"/>
              </a:spcAft>
              <a:buNone/>
            </a:pPr>
            <a:r>
              <a:rPr lang="de" sz="1900"/>
              <a:t>Rua Líbero Badaró, 340 - Centro-São Paulo - SP - 02º Andar. </a:t>
            </a:r>
            <a:endParaRPr sz="1900"/>
          </a:p>
          <a:p>
            <a:pPr indent="-349250" lvl="0" marL="457200" rtl="0" algn="just">
              <a:spcBef>
                <a:spcPts val="600"/>
              </a:spcBef>
              <a:spcAft>
                <a:spcPts val="0"/>
              </a:spcAft>
              <a:buSzPts val="1900"/>
              <a:buChar char="■"/>
            </a:pPr>
            <a:r>
              <a:rPr lang="de" sz="1900"/>
              <a:t>E-mail:</a:t>
            </a:r>
            <a:endParaRPr sz="1900"/>
          </a:p>
          <a:p>
            <a:pPr indent="0" lvl="0" marL="457200" rtl="0" algn="just">
              <a:spcBef>
                <a:spcPts val="600"/>
              </a:spcBef>
              <a:spcAft>
                <a:spcPts val="0"/>
              </a:spcAft>
              <a:buNone/>
            </a:pPr>
            <a:r>
              <a:rPr lang="de" sz="1900">
                <a:uFill>
                  <a:noFill/>
                </a:uFill>
                <a:hlinkClick r:id="rId4"/>
              </a:rPr>
              <a:t>smcparceria@prefeitura.sp.gov.br</a:t>
            </a:r>
            <a:r>
              <a:rPr lang="de" sz="1900"/>
              <a:t> </a:t>
            </a:r>
            <a:endParaRPr sz="1900"/>
          </a:p>
          <a:p>
            <a:pPr indent="-349250" lvl="0" marL="457200" rtl="0" algn="just">
              <a:spcBef>
                <a:spcPts val="600"/>
              </a:spcBef>
              <a:spcAft>
                <a:spcPts val="0"/>
              </a:spcAft>
              <a:buSzPts val="1900"/>
              <a:buChar char="■"/>
            </a:pPr>
            <a:r>
              <a:rPr lang="de" sz="1900"/>
              <a:t>Telefone:</a:t>
            </a:r>
            <a:endParaRPr sz="1900"/>
          </a:p>
          <a:p>
            <a:pPr indent="0" lvl="0" marL="457200" rtl="0" algn="just">
              <a:spcBef>
                <a:spcPts val="600"/>
              </a:spcBef>
              <a:spcAft>
                <a:spcPts val="0"/>
              </a:spcAft>
              <a:buNone/>
            </a:pPr>
            <a:r>
              <a:rPr lang="de" sz="1900"/>
              <a:t>3397.0083 </a:t>
            </a:r>
            <a:endParaRPr sz="1900"/>
          </a:p>
          <a:p>
            <a:pPr indent="0" lvl="0" marL="457200" rtl="0" algn="just">
              <a:spcBef>
                <a:spcPts val="600"/>
              </a:spcBef>
              <a:spcAft>
                <a:spcPts val="0"/>
              </a:spcAft>
              <a:buNone/>
            </a:pPr>
            <a:r>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Introdução</a:t>
            </a:r>
            <a:endParaRPr/>
          </a:p>
        </p:txBody>
      </p:sp>
      <p:sp>
        <p:nvSpPr>
          <p:cNvPr id="130" name="Google Shape;130;p23"/>
          <p:cNvSpPr txBox="1"/>
          <p:nvPr>
            <p:ph idx="1" type="body"/>
          </p:nvPr>
        </p:nvSpPr>
        <p:spPr>
          <a:xfrm>
            <a:off x="753150" y="1089919"/>
            <a:ext cx="7637700" cy="3725700"/>
          </a:xfrm>
          <a:prstGeom prst="rect">
            <a:avLst/>
          </a:prstGeom>
        </p:spPr>
        <p:txBody>
          <a:bodyPr anchorCtr="0" anchor="t" bIns="91425" lIns="91425" spcFirstLastPara="1" rIns="91425" wrap="square" tIns="91425">
            <a:noAutofit/>
          </a:bodyPr>
          <a:lstStyle/>
          <a:p>
            <a:pPr indent="444500" lvl="0" marL="0" rtl="0" algn="just">
              <a:lnSpc>
                <a:spcPct val="115000"/>
              </a:lnSpc>
              <a:spcBef>
                <a:spcPts val="0"/>
              </a:spcBef>
              <a:spcAft>
                <a:spcPts val="0"/>
              </a:spcAft>
              <a:buClr>
                <a:schemeClr val="dk1"/>
              </a:buClr>
              <a:buSzPts val="1100"/>
              <a:buFont typeface="Arial"/>
              <a:buNone/>
            </a:pPr>
            <a:r>
              <a:rPr lang="de" sz="1900"/>
              <a:t>O objetivo desse manual é orientar e instruir quanto aos procedimentos a serem adotados para apresentação da prestação de contas.</a:t>
            </a:r>
            <a:endParaRPr sz="1900"/>
          </a:p>
          <a:p>
            <a:pPr indent="444500" lvl="0" marL="0" rtl="0" algn="just">
              <a:lnSpc>
                <a:spcPct val="115000"/>
              </a:lnSpc>
              <a:spcBef>
                <a:spcPts val="0"/>
              </a:spcBef>
              <a:spcAft>
                <a:spcPts val="0"/>
              </a:spcAft>
              <a:buClr>
                <a:schemeClr val="dk1"/>
              </a:buClr>
              <a:buSzPts val="1100"/>
              <a:buFont typeface="Arial"/>
              <a:buNone/>
            </a:pPr>
            <a:r>
              <a:rPr lang="de" sz="1900"/>
              <a:t>A prestação de contas é um mecanismo de supervisão do uso da verba pública. Trata-se da demonstração da realização do projeto proposto com o monitoramento, não apenas referente aos gastos, mas também da execução das atividades propostas pelos grupos em seus planos de trabalho.</a:t>
            </a:r>
            <a:endParaRPr sz="1900"/>
          </a:p>
          <a:p>
            <a:pPr indent="444500" lvl="0" marL="0" rtl="0" algn="just">
              <a:lnSpc>
                <a:spcPct val="115000"/>
              </a:lnSpc>
              <a:spcBef>
                <a:spcPts val="0"/>
              </a:spcBef>
              <a:spcAft>
                <a:spcPts val="0"/>
              </a:spcAft>
              <a:buClr>
                <a:schemeClr val="dk1"/>
              </a:buClr>
              <a:buSzPts val="1100"/>
              <a:buFont typeface="Arial"/>
              <a:buNone/>
            </a:pPr>
            <a:r>
              <a:rPr lang="de" sz="1900"/>
              <a:t>Neste manual buscamos apresentar os instrumentos e as etapas da prestação de contas, além de modelos de documentos aceitos ou não, cuidados, observações e dicas.</a:t>
            </a:r>
            <a:endParaRPr sz="1900"/>
          </a:p>
          <a:p>
            <a:pPr indent="0" lvl="0" marL="0" rtl="0" algn="l">
              <a:lnSpc>
                <a:spcPct val="115000"/>
              </a:lnSpc>
              <a:spcBef>
                <a:spcPts val="600"/>
              </a:spcBef>
              <a:spcAft>
                <a:spcPts val="0"/>
              </a:spcAft>
              <a:buNone/>
            </a:pPr>
            <a:r>
              <a:t/>
            </a:r>
            <a:endParaRPr sz="1900"/>
          </a:p>
        </p:txBody>
      </p:sp>
      <p:sp>
        <p:nvSpPr>
          <p:cNvPr id="131" name="Google Shape;131;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32" name="Google Shape;132;p23">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A Prestação de Contas</a:t>
            </a:r>
            <a:endParaRPr/>
          </a:p>
        </p:txBody>
      </p:sp>
      <p:sp>
        <p:nvSpPr>
          <p:cNvPr id="138" name="Google Shape;138;p24"/>
          <p:cNvSpPr txBox="1"/>
          <p:nvPr>
            <p:ph idx="1" type="body"/>
          </p:nvPr>
        </p:nvSpPr>
        <p:spPr>
          <a:xfrm>
            <a:off x="662675" y="871756"/>
            <a:ext cx="7637700" cy="3725700"/>
          </a:xfrm>
          <a:prstGeom prst="rect">
            <a:avLst/>
          </a:prstGeom>
        </p:spPr>
        <p:txBody>
          <a:bodyPr anchorCtr="0" anchor="t" bIns="91425" lIns="91425" spcFirstLastPara="1" rIns="91425" wrap="square" tIns="91425">
            <a:noAutofit/>
          </a:bodyPr>
          <a:lstStyle/>
          <a:p>
            <a:pPr indent="457200" lvl="0" marL="0" rtl="0" algn="just">
              <a:spcBef>
                <a:spcPts val="600"/>
              </a:spcBef>
              <a:spcAft>
                <a:spcPts val="0"/>
              </a:spcAft>
              <a:buNone/>
            </a:pPr>
            <a:r>
              <a:rPr lang="de" sz="1800"/>
              <a:t>A organização da sociedade civil está obrigada a prestar contas finais no prazo de </a:t>
            </a:r>
            <a:r>
              <a:rPr b="1" lang="de" sz="1800"/>
              <a:t>até 90 dias</a:t>
            </a:r>
            <a:r>
              <a:rPr lang="de" sz="1800"/>
              <a:t> a partir do término da vigência da parceria ou no final de cada exercício</a:t>
            </a:r>
            <a:endParaRPr sz="1800"/>
          </a:p>
          <a:p>
            <a:pPr indent="457200" lvl="0" marL="0" rtl="0" algn="just">
              <a:spcBef>
                <a:spcPts val="600"/>
              </a:spcBef>
              <a:spcAft>
                <a:spcPts val="0"/>
              </a:spcAft>
              <a:buNone/>
            </a:pPr>
            <a:r>
              <a:rPr b="1" lang="de" sz="1800"/>
              <a:t>A prestação deve ser entregue preferencialmente eletronicamente através do formulário online </a:t>
            </a:r>
            <a:r>
              <a:rPr b="1" lang="de" sz="1800">
                <a:uFill>
                  <a:noFill/>
                </a:uFill>
                <a:hlinkClick r:id="rId3"/>
              </a:rPr>
              <a:t>https://goo.gl/forms/eeEC0fSbgUvcCAK83</a:t>
            </a:r>
            <a:r>
              <a:rPr b="1" lang="de" sz="1800"/>
              <a:t>, ou presencialmente em formato físico e em pen drive.</a:t>
            </a:r>
            <a:endParaRPr b="1" sz="1800"/>
          </a:p>
          <a:p>
            <a:pPr indent="457200" lvl="0" marL="0" rtl="0" algn="just">
              <a:spcBef>
                <a:spcPts val="600"/>
              </a:spcBef>
              <a:spcAft>
                <a:spcPts val="0"/>
              </a:spcAft>
              <a:buNone/>
            </a:pPr>
            <a:r>
              <a:rPr lang="de" sz="1800"/>
              <a:t>Administração Pública analisará cada prestação de contas apresentada, para fins de avaliação do cumprimento das metas do objeto vinculado às parcelas liberadas, no prazo de até 150 dias, prorrogável justificadamente por igual período.</a:t>
            </a:r>
            <a:endParaRPr sz="1800"/>
          </a:p>
          <a:p>
            <a:pPr indent="457200" lvl="0" marL="0" rtl="0" algn="just">
              <a:spcBef>
                <a:spcPts val="600"/>
              </a:spcBef>
              <a:spcAft>
                <a:spcPts val="0"/>
              </a:spcAft>
              <a:buNone/>
            </a:pPr>
            <a:r>
              <a:rPr lang="de" sz="1800"/>
              <a:t>Em caso de não apresentação ou de rejeição da prestação de contas, o valor dos danos que possam ter sido causados ao erário deve ser ressarcido aos cofres públicos no prazo improrrogável de 30 dias.</a:t>
            </a:r>
            <a:endParaRPr sz="1800"/>
          </a:p>
        </p:txBody>
      </p:sp>
      <p:sp>
        <p:nvSpPr>
          <p:cNvPr id="139" name="Google Shape;13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40" name="Google Shape;140;p24">
            <a:hlinkClick action="ppaction://hlinksldjump" r:id="rId4"/>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0097A7"/>
                </a:solidFill>
                <a:latin typeface="Source Sans Pro"/>
                <a:ea typeface="Source Sans Pro"/>
                <a:cs typeface="Source Sans Pro"/>
                <a:sym typeface="Source Sans Pro"/>
              </a:rPr>
              <a:t>Voltar ao índice</a:t>
            </a:r>
            <a:endParaRPr b="1" sz="900">
              <a:solidFill>
                <a:srgbClr val="0097A7"/>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Orientações Gerais</a:t>
            </a:r>
            <a:endParaRPr/>
          </a:p>
        </p:txBody>
      </p:sp>
      <p:sp>
        <p:nvSpPr>
          <p:cNvPr id="146" name="Google Shape;146;p25"/>
          <p:cNvSpPr txBox="1"/>
          <p:nvPr>
            <p:ph idx="1" type="body"/>
          </p:nvPr>
        </p:nvSpPr>
        <p:spPr>
          <a:xfrm>
            <a:off x="753150" y="881763"/>
            <a:ext cx="7637700" cy="4134900"/>
          </a:xfrm>
          <a:prstGeom prst="rect">
            <a:avLst/>
          </a:prstGeom>
        </p:spPr>
        <p:txBody>
          <a:bodyPr anchorCtr="0" anchor="t" bIns="91425" lIns="91425" spcFirstLastPara="1" rIns="91425" wrap="square" tIns="91425">
            <a:noAutofit/>
          </a:bodyPr>
          <a:lstStyle/>
          <a:p>
            <a:pPr indent="-342900" lvl="0" marL="457200" rtl="0" algn="just">
              <a:spcBef>
                <a:spcPts val="600"/>
              </a:spcBef>
              <a:spcAft>
                <a:spcPts val="0"/>
              </a:spcAft>
              <a:buSzPts val="1800"/>
              <a:buChar char="■"/>
            </a:pPr>
            <a:r>
              <a:rPr lang="de" sz="1800"/>
              <a:t>É necessária uma </a:t>
            </a:r>
            <a:r>
              <a:rPr b="1" lang="de" sz="1800"/>
              <a:t>conta exclusiva</a:t>
            </a:r>
            <a:r>
              <a:rPr lang="de" sz="1800"/>
              <a:t> para cada Termo de convênio.</a:t>
            </a:r>
            <a:endParaRPr sz="1800"/>
          </a:p>
          <a:p>
            <a:pPr indent="-342900" lvl="0" marL="457200" rtl="0" algn="just">
              <a:spcBef>
                <a:spcPts val="0"/>
              </a:spcBef>
              <a:spcAft>
                <a:spcPts val="0"/>
              </a:spcAft>
              <a:buSzPts val="1800"/>
              <a:buChar char="■"/>
            </a:pPr>
            <a:r>
              <a:rPr lang="de" sz="1800"/>
              <a:t>As </a:t>
            </a:r>
            <a:r>
              <a:rPr b="1" lang="de" sz="1800"/>
              <a:t>despesas</a:t>
            </a:r>
            <a:r>
              <a:rPr lang="de" sz="1800"/>
              <a:t> deverão ser </a:t>
            </a:r>
            <a:r>
              <a:rPr b="1" lang="de" sz="1800"/>
              <a:t>compatíveis</a:t>
            </a:r>
            <a:r>
              <a:rPr lang="de" sz="1800"/>
              <a:t> com o apresentado em plano de trabalho.</a:t>
            </a:r>
            <a:endParaRPr sz="1800"/>
          </a:p>
          <a:p>
            <a:pPr indent="-342900" lvl="0" marL="457200" rtl="0" algn="just">
              <a:spcBef>
                <a:spcPts val="0"/>
              </a:spcBef>
              <a:spcAft>
                <a:spcPts val="0"/>
              </a:spcAft>
              <a:buSzPts val="1800"/>
              <a:buChar char="■"/>
            </a:pPr>
            <a:r>
              <a:rPr lang="de" sz="1800"/>
              <a:t>Comunicar </a:t>
            </a:r>
            <a:r>
              <a:rPr b="1" lang="de" sz="1800"/>
              <a:t>quaisquer alterações nos seus dados cadastrais</a:t>
            </a:r>
            <a:r>
              <a:rPr lang="de" sz="1800"/>
              <a:t> durante o prazo de vigência e até a análise final do cumprimento das obrigações e da prestação de contas.</a:t>
            </a:r>
            <a:endParaRPr sz="1800"/>
          </a:p>
          <a:p>
            <a:pPr indent="-342900" lvl="0" marL="457200" rtl="0" algn="just">
              <a:spcBef>
                <a:spcPts val="0"/>
              </a:spcBef>
              <a:spcAft>
                <a:spcPts val="0"/>
              </a:spcAft>
              <a:buSzPts val="1800"/>
              <a:buChar char="■"/>
            </a:pPr>
            <a:r>
              <a:rPr b="1" lang="de" sz="1800"/>
              <a:t>Não serão admitidas despesas</a:t>
            </a:r>
            <a:r>
              <a:rPr lang="de" sz="1800"/>
              <a:t> que tenham sido realizadas </a:t>
            </a:r>
            <a:r>
              <a:rPr b="1" lang="de" sz="1800"/>
              <a:t>antes da celebração do Convênio</a:t>
            </a:r>
            <a:r>
              <a:rPr lang="de" sz="1800"/>
              <a:t>, exceto em caráter excepcional, desde que previstas no orçamento apresentado na proposta e somente aquelas realizadas a partir da data de sua apresentação.</a:t>
            </a:r>
            <a:endParaRPr sz="1800"/>
          </a:p>
          <a:p>
            <a:pPr indent="-342900" lvl="0" marL="457200" rtl="0" algn="just">
              <a:spcBef>
                <a:spcPts val="0"/>
              </a:spcBef>
              <a:spcAft>
                <a:spcPts val="0"/>
              </a:spcAft>
              <a:buSzPts val="1800"/>
              <a:buChar char="■"/>
            </a:pPr>
            <a:r>
              <a:rPr lang="de" sz="1800"/>
              <a:t>O prazo para </a:t>
            </a:r>
            <a:r>
              <a:rPr b="1" lang="de" sz="1800"/>
              <a:t>emissão </a:t>
            </a:r>
            <a:r>
              <a:rPr lang="de" sz="1800"/>
              <a:t>das Notas Fiscais, Recibos, etc., para </a:t>
            </a:r>
            <a:r>
              <a:rPr b="1" lang="de" sz="1800"/>
              <a:t>prestação de serviços</a:t>
            </a:r>
            <a:r>
              <a:rPr lang="de" sz="1800"/>
              <a:t> não poderá ser superior a </a:t>
            </a:r>
            <a:r>
              <a:rPr b="1" lang="de" sz="1800"/>
              <a:t>60 dias após o término da vigência</a:t>
            </a:r>
            <a:r>
              <a:rPr lang="de" sz="1800"/>
              <a:t> ou recebimento da última parcela de pagamento (conforme constou no Termo).</a:t>
            </a:r>
            <a:endParaRPr sz="1800"/>
          </a:p>
          <a:p>
            <a:pPr indent="457200" lvl="0" marL="0" rtl="0" algn="just">
              <a:spcBef>
                <a:spcPts val="600"/>
              </a:spcBef>
              <a:spcAft>
                <a:spcPts val="0"/>
              </a:spcAft>
              <a:buNone/>
            </a:pPr>
            <a:r>
              <a:t/>
            </a:r>
            <a:endParaRPr sz="1900"/>
          </a:p>
          <a:p>
            <a:pPr indent="0" lvl="0" marL="0" rtl="0" algn="l">
              <a:spcBef>
                <a:spcPts val="600"/>
              </a:spcBef>
              <a:spcAft>
                <a:spcPts val="0"/>
              </a:spcAft>
              <a:buNone/>
            </a:pPr>
            <a:r>
              <a:t/>
            </a:r>
            <a:endParaRPr sz="2100">
              <a:solidFill>
                <a:schemeClr val="dk1"/>
              </a:solidFill>
              <a:latin typeface="Arial"/>
              <a:ea typeface="Arial"/>
              <a:cs typeface="Arial"/>
              <a:sym typeface="Arial"/>
            </a:endParaRPr>
          </a:p>
        </p:txBody>
      </p:sp>
      <p:sp>
        <p:nvSpPr>
          <p:cNvPr id="147" name="Google Shape;147;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48" name="Google Shape;148;p25">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Conta Exclusiva</a:t>
            </a:r>
            <a:endParaRPr/>
          </a:p>
        </p:txBody>
      </p:sp>
      <p:sp>
        <p:nvSpPr>
          <p:cNvPr id="154" name="Google Shape;154;p26"/>
          <p:cNvSpPr txBox="1"/>
          <p:nvPr>
            <p:ph idx="1" type="body"/>
          </p:nvPr>
        </p:nvSpPr>
        <p:spPr>
          <a:xfrm>
            <a:off x="753150" y="1143000"/>
            <a:ext cx="7637700" cy="37257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t>É necessária uma </a:t>
            </a:r>
            <a:r>
              <a:rPr b="1" lang="de" sz="1900"/>
              <a:t>conta exclusiva</a:t>
            </a:r>
            <a:r>
              <a:rPr lang="de" sz="1900"/>
              <a:t> para cada Termo de convênio. Não é possível utilizar a mesma conta para finalidade que não seja o recebimento do recurso e a administração desse recurso em prol do projeto, como posto em plano de trabalho;</a:t>
            </a:r>
            <a:endParaRPr sz="1900"/>
          </a:p>
          <a:p>
            <a:pPr indent="-349250" lvl="0" marL="457200" rtl="0" algn="just">
              <a:spcBef>
                <a:spcPts val="0"/>
              </a:spcBef>
              <a:spcAft>
                <a:spcPts val="0"/>
              </a:spcAft>
              <a:buSzPts val="1900"/>
              <a:buChar char="■"/>
            </a:pPr>
            <a:r>
              <a:rPr lang="de" sz="1900"/>
              <a:t>Despesas decorrentes de saldo negativo </a:t>
            </a:r>
            <a:r>
              <a:rPr b="1" lang="de" sz="1900"/>
              <a:t>não</a:t>
            </a:r>
            <a:r>
              <a:rPr lang="de" sz="1900"/>
              <a:t> poderão ser cobertas com os recursos do projeto;</a:t>
            </a:r>
            <a:endParaRPr sz="1900"/>
          </a:p>
          <a:p>
            <a:pPr indent="-349250" lvl="0" marL="457200" rtl="0" algn="just">
              <a:spcBef>
                <a:spcPts val="0"/>
              </a:spcBef>
              <a:spcAft>
                <a:spcPts val="0"/>
              </a:spcAft>
              <a:buSzPts val="1900"/>
              <a:buChar char="■"/>
            </a:pPr>
            <a:r>
              <a:rPr lang="de" sz="1900"/>
              <a:t>Os </a:t>
            </a:r>
            <a:r>
              <a:rPr b="1" lang="de" sz="1900"/>
              <a:t>extratos</a:t>
            </a:r>
            <a:r>
              <a:rPr lang="de" sz="1900"/>
              <a:t> apresentados devem incluir </a:t>
            </a:r>
            <a:r>
              <a:rPr b="1" lang="de" sz="1900"/>
              <a:t>todo o período</a:t>
            </a:r>
            <a:r>
              <a:rPr lang="de" sz="1900"/>
              <a:t> entre a data do depósito do subsídio e a data da prestação de contas e estar com o </a:t>
            </a:r>
            <a:r>
              <a:rPr b="1" lang="de" sz="1900"/>
              <a:t>saldo zerado</a:t>
            </a:r>
            <a:r>
              <a:rPr lang="de" sz="1900"/>
              <a:t>.</a:t>
            </a:r>
            <a:endParaRPr sz="1900"/>
          </a:p>
          <a:p>
            <a:pPr indent="-349250" lvl="0" marL="457200" rtl="0" algn="just">
              <a:spcBef>
                <a:spcPts val="0"/>
              </a:spcBef>
              <a:spcAft>
                <a:spcPts val="0"/>
              </a:spcAft>
              <a:buSzPts val="1900"/>
              <a:buChar char="■"/>
            </a:pPr>
            <a:r>
              <a:rPr lang="de" sz="1900"/>
              <a:t>Havendo saldo remanescente na conta bancária é preciso efetuar pagamento da guia de recolhimento no valor do saldo remanescente.</a:t>
            </a:r>
            <a:endParaRPr sz="1900"/>
          </a:p>
        </p:txBody>
      </p:sp>
      <p:sp>
        <p:nvSpPr>
          <p:cNvPr id="155" name="Google Shape;155;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56" name="Google Shape;156;p26">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Comprovante de Despesas</a:t>
            </a:r>
            <a:endParaRPr/>
          </a:p>
        </p:txBody>
      </p:sp>
      <p:sp>
        <p:nvSpPr>
          <p:cNvPr id="162" name="Google Shape;162;p27"/>
          <p:cNvSpPr txBox="1"/>
          <p:nvPr>
            <p:ph idx="1" type="body"/>
          </p:nvPr>
        </p:nvSpPr>
        <p:spPr>
          <a:xfrm>
            <a:off x="753150" y="1428750"/>
            <a:ext cx="7637700" cy="37257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t>Qualquer pagamento ou despesa com o projeto só podem ser feitos após o recebimento do recurso em conta corrente.</a:t>
            </a:r>
            <a:endParaRPr sz="1900"/>
          </a:p>
          <a:p>
            <a:pPr indent="-349250" lvl="0" marL="457200" rtl="0" algn="just">
              <a:spcBef>
                <a:spcPts val="0"/>
              </a:spcBef>
              <a:spcAft>
                <a:spcPts val="0"/>
              </a:spcAft>
              <a:buSzPts val="1900"/>
              <a:buChar char="■"/>
            </a:pPr>
            <a:r>
              <a:rPr lang="de" sz="1900"/>
              <a:t>Não serão aceitos comprovantes de despesas referente a data anterior ao depósito da parcela.</a:t>
            </a:r>
            <a:endParaRPr sz="1900"/>
          </a:p>
          <a:p>
            <a:pPr indent="-349250" lvl="0" marL="457200" rtl="0" algn="just">
              <a:spcBef>
                <a:spcPts val="0"/>
              </a:spcBef>
              <a:spcAft>
                <a:spcPts val="0"/>
              </a:spcAft>
              <a:buSzPts val="1900"/>
              <a:buChar char="■"/>
            </a:pPr>
            <a:r>
              <a:rPr lang="de" sz="1900"/>
              <a:t>Todos os comprovantes de despesas deverão ser emitidos em nome do </a:t>
            </a:r>
            <a:r>
              <a:rPr lang="de" sz="1900"/>
              <a:t>co patrocinado</a:t>
            </a:r>
            <a:r>
              <a:rPr lang="de" sz="1900"/>
              <a:t>.</a:t>
            </a:r>
            <a:endParaRPr sz="1900"/>
          </a:p>
          <a:p>
            <a:pPr indent="-349250" lvl="0" marL="457200" rtl="0" algn="just">
              <a:spcBef>
                <a:spcPts val="0"/>
              </a:spcBef>
              <a:spcAft>
                <a:spcPts val="0"/>
              </a:spcAft>
              <a:buSzPts val="1900"/>
              <a:buChar char="■"/>
            </a:pPr>
            <a:r>
              <a:rPr lang="de" sz="1900"/>
              <a:t>As notas não devem conter rasuras, erros, emendas e preenchimentos incorretos e/ou incompletos.</a:t>
            </a:r>
            <a:endParaRPr sz="1900"/>
          </a:p>
        </p:txBody>
      </p:sp>
      <p:sp>
        <p:nvSpPr>
          <p:cNvPr id="163" name="Google Shape;163;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64" name="Google Shape;164;p27">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662675" y="93056"/>
            <a:ext cx="7951800" cy="7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
              <a:t>Nota Fiscal de Vendas ou Serviços</a:t>
            </a:r>
            <a:endParaRPr/>
          </a:p>
        </p:txBody>
      </p:sp>
      <p:sp>
        <p:nvSpPr>
          <p:cNvPr id="170" name="Google Shape;170;p28"/>
          <p:cNvSpPr txBox="1"/>
          <p:nvPr>
            <p:ph idx="1" type="body"/>
          </p:nvPr>
        </p:nvSpPr>
        <p:spPr>
          <a:xfrm>
            <a:off x="753150" y="1284931"/>
            <a:ext cx="7637700" cy="3658200"/>
          </a:xfrm>
          <a:prstGeom prst="rect">
            <a:avLst/>
          </a:prstGeom>
        </p:spPr>
        <p:txBody>
          <a:bodyPr anchorCtr="0" anchor="t" bIns="91425" lIns="91425" spcFirstLastPara="1" rIns="91425" wrap="square" tIns="91425">
            <a:noAutofit/>
          </a:bodyPr>
          <a:lstStyle/>
          <a:p>
            <a:pPr indent="-349250" lvl="0" marL="457200" rtl="0" algn="just">
              <a:spcBef>
                <a:spcPts val="600"/>
              </a:spcBef>
              <a:spcAft>
                <a:spcPts val="0"/>
              </a:spcAft>
              <a:buSzPts val="1900"/>
              <a:buChar char="■"/>
            </a:pPr>
            <a:r>
              <a:rPr lang="de" sz="1900"/>
              <a:t>Deve conter: CNPJ, Inscrição Estadual e/ou Municipal, endereço do estabelecimento, devidamente quitadas pelo fornecedor ou prestador de serviços por meio de recibo de pagamento ou aposição de carimbo identificador da empresa, datado e assinado no corpo da nota pelo representante da empresa, com descrição dos serviços, emitido em nome do copatrocinado, com valor unitário e total.</a:t>
            </a:r>
            <a:endParaRPr sz="1900"/>
          </a:p>
          <a:p>
            <a:pPr indent="-349250" lvl="0" marL="457200" rtl="0" algn="just">
              <a:spcBef>
                <a:spcPts val="0"/>
              </a:spcBef>
              <a:spcAft>
                <a:spcPts val="0"/>
              </a:spcAft>
              <a:buSzPts val="1900"/>
              <a:buChar char="■"/>
            </a:pPr>
            <a:r>
              <a:rPr lang="de" sz="1900"/>
              <a:t>A nota fiscal eletrônica pode ser emitida tanto para serviços quanto para compra de bens. A natureza do gasto deve estar descrita no documento.</a:t>
            </a:r>
            <a:endParaRPr sz="1900"/>
          </a:p>
          <a:p>
            <a:pPr indent="-349250" lvl="0" marL="457200" rtl="0" algn="just">
              <a:spcBef>
                <a:spcPts val="0"/>
              </a:spcBef>
              <a:spcAft>
                <a:spcPts val="0"/>
              </a:spcAft>
              <a:buSzPts val="1900"/>
              <a:buChar char="■"/>
            </a:pPr>
            <a:r>
              <a:rPr lang="de" sz="1900"/>
              <a:t>Seguem exemplos de Notas Fiscais aceitas na prestação de contas.</a:t>
            </a:r>
            <a:endParaRPr sz="1900"/>
          </a:p>
        </p:txBody>
      </p:sp>
      <p:sp>
        <p:nvSpPr>
          <p:cNvPr id="171" name="Google Shape;171;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72" name="Google Shape;172;p28">
            <a:hlinkClick action="ppaction://hlinksldjump" r:id="rId3"/>
          </p:cNvPr>
          <p:cNvSpPr/>
          <p:nvPr/>
        </p:nvSpPr>
        <p:spPr>
          <a:xfrm>
            <a:off x="7858975" y="303350"/>
            <a:ext cx="882300" cy="309600"/>
          </a:xfrm>
          <a:prstGeom prst="rect">
            <a:avLst/>
          </a:prstGeom>
          <a:solidFill>
            <a:srgbClr val="EEEEEE"/>
          </a:solid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ph idx="4294967295" type="body"/>
          </p:nvPr>
        </p:nvSpPr>
        <p:spPr>
          <a:xfrm>
            <a:off x="545388" y="205200"/>
            <a:ext cx="3753600" cy="73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000"/>
              <a:buNone/>
            </a:pPr>
            <a:r>
              <a:rPr lang="de" sz="2300">
                <a:solidFill>
                  <a:srgbClr val="FFFFFF"/>
                </a:solidFill>
              </a:rPr>
              <a:t>Nota Fiscal de Serviços Eletrônica:</a:t>
            </a:r>
            <a:endParaRPr sz="2300">
              <a:solidFill>
                <a:srgbClr val="FFFFFF"/>
              </a:solidFill>
            </a:endParaRPr>
          </a:p>
        </p:txBody>
      </p:sp>
      <p:sp>
        <p:nvSpPr>
          <p:cNvPr id="178" name="Google Shape;178;p29"/>
          <p:cNvSpPr txBox="1"/>
          <p:nvPr>
            <p:ph idx="4294967295" type="body"/>
          </p:nvPr>
        </p:nvSpPr>
        <p:spPr>
          <a:xfrm>
            <a:off x="5203350" y="430200"/>
            <a:ext cx="3125400" cy="50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lang="de" sz="2300">
                <a:solidFill>
                  <a:srgbClr val="FFFFFF"/>
                </a:solidFill>
              </a:rPr>
              <a:t>Nota Fiscal de Serviços:</a:t>
            </a:r>
            <a:endParaRPr sz="2300">
              <a:solidFill>
                <a:srgbClr val="FFFFFF"/>
              </a:solidFill>
            </a:endParaRPr>
          </a:p>
        </p:txBody>
      </p:sp>
      <p:pic>
        <p:nvPicPr>
          <p:cNvPr id="179" name="Google Shape;179;p29"/>
          <p:cNvPicPr preferRelativeResize="0"/>
          <p:nvPr/>
        </p:nvPicPr>
        <p:blipFill>
          <a:blip r:embed="rId3">
            <a:alphaModFix/>
          </a:blip>
          <a:stretch>
            <a:fillRect/>
          </a:stretch>
        </p:blipFill>
        <p:spPr>
          <a:xfrm>
            <a:off x="1051204" y="1135125"/>
            <a:ext cx="2741983" cy="3584026"/>
          </a:xfrm>
          <a:prstGeom prst="rect">
            <a:avLst/>
          </a:prstGeom>
          <a:noFill/>
          <a:ln>
            <a:noFill/>
          </a:ln>
        </p:spPr>
      </p:pic>
      <p:pic>
        <p:nvPicPr>
          <p:cNvPr id="180" name="Google Shape;180;p29"/>
          <p:cNvPicPr preferRelativeResize="0"/>
          <p:nvPr/>
        </p:nvPicPr>
        <p:blipFill rotWithShape="1">
          <a:blip r:embed="rId4">
            <a:alphaModFix/>
          </a:blip>
          <a:srcRect b="19317" l="45025" r="36215" t="33896"/>
          <a:stretch/>
        </p:blipFill>
        <p:spPr>
          <a:xfrm>
            <a:off x="5508572" y="1162925"/>
            <a:ext cx="2514952" cy="3528425"/>
          </a:xfrm>
          <a:prstGeom prst="rect">
            <a:avLst/>
          </a:prstGeom>
          <a:noFill/>
          <a:ln>
            <a:noFill/>
          </a:ln>
        </p:spPr>
      </p:pic>
      <p:sp>
        <p:nvSpPr>
          <p:cNvPr id="181" name="Google Shape;181;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de"/>
              <a:t>‹#›</a:t>
            </a:fld>
            <a:endParaRPr/>
          </a:p>
        </p:txBody>
      </p:sp>
      <p:sp>
        <p:nvSpPr>
          <p:cNvPr id="182" name="Google Shape;182;p29">
            <a:hlinkClick action="ppaction://hlinksldjump" r:id="rId5"/>
          </p:cNvPr>
          <p:cNvSpPr/>
          <p:nvPr/>
        </p:nvSpPr>
        <p:spPr>
          <a:xfrm>
            <a:off x="7983875" y="205200"/>
            <a:ext cx="882300" cy="309600"/>
          </a:xfrm>
          <a:prstGeom prst="rect">
            <a:avLst/>
          </a:prstGeom>
          <a:solidFill>
            <a:srgbClr val="EEEEEE"/>
          </a:solidFill>
          <a:ln cap="flat" cmpd="sng" w="38100">
            <a:solidFill>
              <a:srgbClr val="0097A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de" sz="900">
                <a:solidFill>
                  <a:srgbClr val="2F3848"/>
                </a:solidFill>
                <a:latin typeface="Source Sans Pro"/>
                <a:ea typeface="Source Sans Pro"/>
                <a:cs typeface="Source Sans Pro"/>
                <a:sym typeface="Source Sans Pro"/>
              </a:rPr>
              <a:t>Voltar ao índice</a:t>
            </a:r>
            <a:endParaRPr b="1" sz="900">
              <a:solidFill>
                <a:srgbClr val="2F3848"/>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