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3" r:id="rId3"/>
    <p:sldId id="257" r:id="rId4"/>
    <p:sldId id="258" r:id="rId5"/>
    <p:sldId id="259" r:id="rId6"/>
    <p:sldId id="260" r:id="rId7"/>
    <p:sldId id="261" r:id="rId8"/>
    <p:sldId id="262" r:id="rId9"/>
    <p:sldId id="266" r:id="rId10"/>
    <p:sldId id="264" r:id="rId11"/>
    <p:sldId id="267" r:id="rId12"/>
    <p:sldId id="265" r:id="rId13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588" autoAdjust="0"/>
    <p:restoredTop sz="94624" autoAdjust="0"/>
  </p:normalViewPr>
  <p:slideViewPr>
    <p:cSldViewPr>
      <p:cViewPr varScale="1">
        <p:scale>
          <a:sx n="83" d="100"/>
          <a:sy n="83" d="100"/>
        </p:scale>
        <p:origin x="-149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tângulo 11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tângulo 13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tângulo 18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Conector reto 10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Conector reto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Conector reto 19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3" name="Conector reto 15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4" name="Conector reto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5" name="Conector reto 21"/>
          <p:cNvSpPr>
            <a:spLocks noChangeShapeType="1"/>
          </p:cNvSpPr>
          <p:nvPr/>
        </p:nvSpPr>
        <p:spPr bwMode="auto">
          <a:xfrm>
            <a:off x="911383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6" name="Retângulo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Elipse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Elipse 22"/>
          <p:cNvSpPr/>
          <p:nvPr/>
        </p:nvSpPr>
        <p:spPr bwMode="auto">
          <a:xfrm>
            <a:off x="1309688" y="4867275"/>
            <a:ext cx="641350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Elipse 23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0" name="Elipse 25"/>
          <p:cNvSpPr/>
          <p:nvPr/>
        </p:nvSpPr>
        <p:spPr bwMode="auto">
          <a:xfrm>
            <a:off x="1663700" y="5788025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1" name="Elipse 24"/>
          <p:cNvSpPr/>
          <p:nvPr/>
        </p:nvSpPr>
        <p:spPr>
          <a:xfrm>
            <a:off x="1905000" y="4495800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pt-BR" smtClean="0"/>
              <a:t>Clique para editar o estilo do subtítulo mestre</a:t>
            </a:r>
            <a:endParaRPr lang="en-US"/>
          </a:p>
        </p:txBody>
      </p:sp>
      <p:sp>
        <p:nvSpPr>
          <p:cNvPr id="22" name="Espaço Reservado para Data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463" y="1174750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E0014C-B398-48DF-BAB4-26AF9F625978}" type="datetimeFigureOut">
              <a:rPr lang="pt-BR"/>
              <a:pPr>
                <a:defRPr/>
              </a:pPr>
              <a:t>26/10/2018</a:t>
            </a:fld>
            <a:endParaRPr lang="pt-BR"/>
          </a:p>
        </p:txBody>
      </p:sp>
      <p:sp>
        <p:nvSpPr>
          <p:cNvPr id="23" name="Espaço Reservado para Rodapé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81475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4" name="Espaço Reservado para Número de Slide 28"/>
          <p:cNvSpPr>
            <a:spLocks noGrp="1"/>
          </p:cNvSpPr>
          <p:nvPr>
            <p:ph type="sldNum" sz="quarter" idx="12"/>
          </p:nvPr>
        </p:nvSpPr>
        <p:spPr bwMode="auto">
          <a:xfrm>
            <a:off x="1325563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85AD4F-C752-463E-92AA-FEC9147E95F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F15D62-F78C-4589-B21F-CCBD5924F429}" type="datetimeFigureOut">
              <a:rPr lang="pt-BR"/>
              <a:pPr>
                <a:defRPr/>
              </a:pPr>
              <a:t>26/10/2018</a:t>
            </a:fld>
            <a:endParaRPr lang="pt-BR"/>
          </a:p>
        </p:txBody>
      </p:sp>
      <p:sp>
        <p:nvSpPr>
          <p:cNvPr id="5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D2A2F7-21B2-42AC-8AFB-B6063E480658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A539C2-AB42-42FF-8D7D-3C8C4812C69E}" type="datetimeFigureOut">
              <a:rPr lang="pt-BR"/>
              <a:pPr>
                <a:defRPr/>
              </a:pPr>
              <a:t>26/10/2018</a:t>
            </a:fld>
            <a:endParaRPr lang="pt-BR"/>
          </a:p>
        </p:txBody>
      </p:sp>
      <p:sp>
        <p:nvSpPr>
          <p:cNvPr id="5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53387E-46A2-4B34-91CD-28BC3F8FA2CC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282936A0-09CE-45CB-8DBD-A1ACFD3A7619}" type="datetimeFigureOut">
              <a:rPr lang="pt-BR"/>
              <a:pPr>
                <a:defRPr/>
              </a:pPr>
              <a:t>26/10/2018</a:t>
            </a:fld>
            <a:endParaRPr lang="pt-BR"/>
          </a:p>
        </p:txBody>
      </p:sp>
      <p:sp>
        <p:nvSpPr>
          <p:cNvPr id="5" name="Espaço Reservado para Número de Slide 8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52313E42-76AA-4241-ADD2-CD556EC5B895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6" name="Espaço Reservado para Rodapé 9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tângulo 9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tângulo 10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tângulo 11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Conector reto 12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Conector reto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Conector reto 14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Conector reto 15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Conector reto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3" name="Retângulo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Elipse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Elipse 19"/>
          <p:cNvSpPr/>
          <p:nvPr/>
        </p:nvSpPr>
        <p:spPr bwMode="auto">
          <a:xfrm>
            <a:off x="1323975" y="4867275"/>
            <a:ext cx="642938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Elipse 20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Elipse 21"/>
          <p:cNvSpPr/>
          <p:nvPr/>
        </p:nvSpPr>
        <p:spPr bwMode="auto">
          <a:xfrm>
            <a:off x="1663700" y="5791200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Elipse 22"/>
          <p:cNvSpPr/>
          <p:nvPr/>
        </p:nvSpPr>
        <p:spPr bwMode="auto">
          <a:xfrm>
            <a:off x="1879600" y="4479925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Conector reto 25"/>
          <p:cNvSpPr>
            <a:spLocks noChangeShapeType="1"/>
          </p:cNvSpPr>
          <p:nvPr/>
        </p:nvSpPr>
        <p:spPr bwMode="auto">
          <a:xfrm>
            <a:off x="909796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20" name="Espaço Reservado para Data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2875" y="1169988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B707DF-D909-4132-8D20-1C45919D7113}" type="datetimeFigureOut">
              <a:rPr lang="pt-BR"/>
              <a:pPr>
                <a:defRPr/>
              </a:pPr>
              <a:t>26/10/2018</a:t>
            </a:fld>
            <a:endParaRPr lang="pt-BR"/>
          </a:p>
        </p:txBody>
      </p:sp>
      <p:sp>
        <p:nvSpPr>
          <p:cNvPr id="21" name="Espaço Reservado para Rodapé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78300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2" name="Espaço Reservado para Número de Slide 5"/>
          <p:cNvSpPr>
            <a:spLocks noGrp="1"/>
          </p:cNvSpPr>
          <p:nvPr>
            <p:ph type="sldNum" sz="quarter" idx="12"/>
          </p:nvPr>
        </p:nvSpPr>
        <p:spPr bwMode="auto">
          <a:xfrm>
            <a:off x="1339850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4AED03-477D-43BB-8FEC-ED072A63341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Espaço Reservado para Data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D7C23E-DABD-4179-9086-E4A14FD2F6A8}" type="datetimeFigureOut">
              <a:rPr lang="pt-BR"/>
              <a:pPr>
                <a:defRPr/>
              </a:pPr>
              <a:t>26/10/2018</a:t>
            </a:fld>
            <a:endParaRPr lang="pt-BR"/>
          </a:p>
        </p:txBody>
      </p:sp>
      <p:sp>
        <p:nvSpPr>
          <p:cNvPr id="6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F0FF7D-E498-4536-A3FB-5866DE58FE0C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12" name="Espaço Reservado para Texto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14" name="Espaço Reservado para Texto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7" name="Espaço Reservado para Data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31830F-70BE-4A45-A749-E302BF73CDC3}" type="datetimeFigureOut">
              <a:rPr lang="pt-BR"/>
              <a:pPr>
                <a:defRPr/>
              </a:pPr>
              <a:t>26/10/2018</a:t>
            </a:fld>
            <a:endParaRPr lang="pt-BR"/>
          </a:p>
        </p:txBody>
      </p:sp>
      <p:sp>
        <p:nvSpPr>
          <p:cNvPr id="8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1F2F38-7915-4E2E-AFA0-F016D925424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Dat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6331BE40-DB76-4F59-89D4-6F1C5E5E480E}" type="datetimeFigureOut">
              <a:rPr lang="pt-BR"/>
              <a:pPr>
                <a:defRPr/>
              </a:pPr>
              <a:t>26/10/2018</a:t>
            </a:fld>
            <a:endParaRPr lang="pt-BR"/>
          </a:p>
        </p:txBody>
      </p:sp>
      <p:sp>
        <p:nvSpPr>
          <p:cNvPr id="4" name="Espaço Reservado para Número de Slide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AA5851CD-D137-46AC-9DC9-4EC7E4D9482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5" name="Espaço Reservado para Rodapé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C111F8-57CF-41C3-BDFB-BE9D268B447D}" type="datetimeFigureOut">
              <a:rPr lang="pt-BR"/>
              <a:pPr>
                <a:defRPr/>
              </a:pPr>
              <a:t>26/10/2018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D64C58-8057-421F-919C-2EDC96778805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ector reto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6" name="Conector reto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7" name="Conector reto 8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8" name="Conector reto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Retângulo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Conector reto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Elipse 13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18" name="Espaço Reservado para Conteúdo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12" name="Espaço Reservado para Data 20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479FB419-A0F3-42A3-871F-3F056E26AE5F}" type="datetimeFigureOut">
              <a:rPr lang="pt-BR"/>
              <a:pPr>
                <a:defRPr/>
              </a:pPr>
              <a:t>26/10/2018</a:t>
            </a:fld>
            <a:endParaRPr lang="pt-BR"/>
          </a:p>
        </p:txBody>
      </p:sp>
      <p:sp>
        <p:nvSpPr>
          <p:cNvPr id="13" name="Espaço Reservado para Número de Slide 2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9652C16C-2ECE-4B41-AF41-FAE47D934E0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14" name="Espaço Reservado para Rodapé 22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ector reto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Elipse 12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Conector reto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Retângulo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Conector reto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Conector reto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1" name="Conector reto 19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pt-BR" noProof="0" smtClean="0"/>
              <a:t>Clique no ícone para adicionar uma imagem</a:t>
            </a:r>
            <a:endParaRPr lang="en-US" noProof="0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12" name="Espaço Reservado para Data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66BB4B78-6CED-4A21-A8F2-3962F92441FE}" type="datetimeFigureOut">
              <a:rPr lang="pt-BR"/>
              <a:pPr>
                <a:defRPr/>
              </a:pPr>
              <a:t>26/10/2018</a:t>
            </a:fld>
            <a:endParaRPr lang="pt-BR"/>
          </a:p>
        </p:txBody>
      </p:sp>
      <p:sp>
        <p:nvSpPr>
          <p:cNvPr id="13" name="Espaço Reservado para Número de Slide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2752C97F-97B3-4B74-BD01-AF07754CDB2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14" name="Espaço Reservado para Rodapé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1028" name="Espaço Reservado para Texto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smtClean="0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478DEA55-5CF0-45BE-A2CB-1A1133198970}" type="datetimeFigureOut">
              <a:rPr lang="pt-BR"/>
              <a:pPr>
                <a:defRPr/>
              </a:pPr>
              <a:t>26/10/2018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Retângulo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Elipse 11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anchor="ctr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1" smtClean="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EF8AC92F-C8DC-4D7A-BD6E-3D2024ADE551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1" r:id="rId4"/>
    <p:sldLayoutId id="2147483670" r:id="rId5"/>
    <p:sldLayoutId id="2147483675" r:id="rId6"/>
    <p:sldLayoutId id="2147483669" r:id="rId7"/>
    <p:sldLayoutId id="2147483676" r:id="rId8"/>
    <p:sldLayoutId id="2147483677" r:id="rId9"/>
    <p:sldLayoutId id="2147483668" r:id="rId10"/>
    <p:sldLayoutId id="2147483667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000" kern="1200" cap="small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9pPr>
    </p:titleStyle>
    <p:bodyStyle>
      <a:lvl1pPr marL="273050" indent="-273050" algn="l" rtl="0" fontAlgn="base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563" algn="l" rtl="0" fontAlgn="base">
        <a:spcBef>
          <a:spcPct val="20000"/>
        </a:spcBef>
        <a:spcAft>
          <a:spcPct val="0"/>
        </a:spcAft>
        <a:buClr>
          <a:srgbClr val="E0752F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182563" algn="l" rtl="0" fontAlgn="base">
        <a:spcBef>
          <a:spcPct val="20000"/>
        </a:spcBef>
        <a:spcAft>
          <a:spcPct val="0"/>
        </a:spcAft>
        <a:buClr>
          <a:srgbClr val="FEC3AE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182563" algn="l" rtl="0" fontAlgn="base">
        <a:spcBef>
          <a:spcPct val="20000"/>
        </a:spcBef>
        <a:spcAft>
          <a:spcPct val="0"/>
        </a:spcAft>
        <a:buClr>
          <a:srgbClr val="BDCAE9"/>
        </a:buClr>
        <a:buSzPct val="68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ubtítulo 2"/>
          <p:cNvSpPr>
            <a:spLocks noGrp="1"/>
          </p:cNvSpPr>
          <p:nvPr>
            <p:ph type="subTitle" idx="1"/>
          </p:nvPr>
        </p:nvSpPr>
        <p:spPr>
          <a:xfrm>
            <a:off x="2286000" y="4005263"/>
            <a:ext cx="6172200" cy="2519362"/>
          </a:xfrm>
        </p:spPr>
        <p:txBody>
          <a:bodyPr/>
          <a:lstStyle/>
          <a:p>
            <a:r>
              <a:rPr lang="pt-BR" sz="3200" dirty="0" smtClean="0">
                <a:solidFill>
                  <a:schemeClr val="tx1"/>
                </a:solidFill>
              </a:rPr>
              <a:t>Empatia e Comunicação no ambiente de Trabalho</a:t>
            </a:r>
            <a:r>
              <a:rPr lang="pt-BR" sz="2400" b="0" dirty="0" smtClean="0">
                <a:solidFill>
                  <a:schemeClr val="tx1"/>
                </a:solidFill>
              </a:rPr>
              <a:t> </a:t>
            </a:r>
            <a:endParaRPr lang="pt-BR" sz="2400" dirty="0" smtClean="0"/>
          </a:p>
          <a:p>
            <a:endParaRPr lang="pt-BR" sz="2400" dirty="0" smtClean="0"/>
          </a:p>
          <a:p>
            <a:endParaRPr lang="pt-BR" sz="2400" dirty="0" smtClean="0"/>
          </a:p>
          <a:p>
            <a:pPr algn="r"/>
            <a:r>
              <a:rPr lang="pt-BR" dirty="0" smtClean="0"/>
              <a:t>Jorge Mattoso</a:t>
            </a: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4" y="340460"/>
            <a:ext cx="1841273" cy="225189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052" y="177930"/>
            <a:ext cx="8640000" cy="64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93141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59" y="189000"/>
            <a:ext cx="9053617" cy="648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537932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090" y="189000"/>
            <a:ext cx="8640000" cy="64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44933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>
            <a:spLocks noChangeArrowheads="1"/>
          </p:cNvSpPr>
          <p:nvPr/>
        </p:nvSpPr>
        <p:spPr bwMode="auto">
          <a:xfrm>
            <a:off x="468313" y="692696"/>
            <a:ext cx="8186737" cy="4616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0"/>
            <a:r>
              <a:rPr lang="pt-BR" sz="2400" b="1" dirty="0" smtClean="0">
                <a:latin typeface="+mn-lt"/>
              </a:rPr>
              <a:t>Jorge Mattoso</a:t>
            </a:r>
            <a:endParaRPr lang="pt-BR" sz="2400" b="1" dirty="0" smtClean="0">
              <a:latin typeface="+mn-lt"/>
            </a:endParaRPr>
          </a:p>
          <a:p>
            <a:pPr lvl="0"/>
            <a:endParaRPr lang="pt-BR" sz="2400" b="1" dirty="0" smtClean="0">
              <a:latin typeface="+mn-lt"/>
            </a:endParaRPr>
          </a:p>
          <a:p>
            <a:pPr lvl="0"/>
            <a:endParaRPr lang="pt-BR" sz="1000" b="1" dirty="0" smtClean="0">
              <a:latin typeface="+mn-lt"/>
            </a:endParaRPr>
          </a:p>
          <a:p>
            <a:pPr lvl="0"/>
            <a:r>
              <a:rPr lang="pt-BR" sz="2400" dirty="0" smtClean="0">
                <a:latin typeface="+mn-lt"/>
              </a:rPr>
              <a:t>Funcionário </a:t>
            </a:r>
            <a:r>
              <a:rPr lang="pt-BR" sz="2400" dirty="0">
                <a:latin typeface="+mn-lt"/>
              </a:rPr>
              <a:t>público municipal efetivo </a:t>
            </a:r>
            <a:r>
              <a:rPr lang="pt-BR" sz="2400" dirty="0" smtClean="0">
                <a:latin typeface="+mn-lt"/>
              </a:rPr>
              <a:t>da PMSP, na </a:t>
            </a:r>
            <a:r>
              <a:rPr lang="pt-BR" sz="2400" dirty="0">
                <a:latin typeface="+mn-lt"/>
              </a:rPr>
              <a:t>carreira de Assistente de Gestão de Políticas </a:t>
            </a:r>
            <a:r>
              <a:rPr lang="pt-BR" sz="2400" dirty="0" smtClean="0">
                <a:latin typeface="+mn-lt"/>
              </a:rPr>
              <a:t>Públicas desde </a:t>
            </a:r>
            <a:r>
              <a:rPr lang="pt-BR" sz="2400" dirty="0" smtClean="0">
                <a:latin typeface="+mn-lt"/>
              </a:rPr>
              <a:t>1987.</a:t>
            </a:r>
            <a:endParaRPr lang="pt-BR" sz="2400" dirty="0" smtClean="0">
              <a:latin typeface="+mn-lt"/>
            </a:endParaRPr>
          </a:p>
          <a:p>
            <a:pPr lvl="0"/>
            <a:endParaRPr lang="pt-BR" sz="1000" dirty="0" smtClean="0">
              <a:latin typeface="+mn-lt"/>
            </a:endParaRPr>
          </a:p>
          <a:p>
            <a:pPr lvl="0"/>
            <a:r>
              <a:rPr lang="pt-BR" sz="2400" dirty="0" smtClean="0">
                <a:latin typeface="+mn-lt"/>
              </a:rPr>
              <a:t>Atualmente, </a:t>
            </a:r>
            <a:r>
              <a:rPr lang="pt-BR" sz="2400" dirty="0" smtClean="0">
                <a:latin typeface="+mn-lt"/>
              </a:rPr>
              <a:t>em exercício no CRAS/SMADS Guaianazes.</a:t>
            </a:r>
            <a:endParaRPr lang="pt-BR" sz="2400" dirty="0" smtClean="0">
              <a:latin typeface="+mn-lt"/>
            </a:endParaRPr>
          </a:p>
          <a:p>
            <a:pPr lvl="0"/>
            <a:endParaRPr lang="pt-BR" sz="1000" dirty="0" smtClean="0">
              <a:latin typeface="+mn-lt"/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pt-BR" sz="2400" dirty="0" smtClean="0">
                <a:latin typeface="+mn-lt"/>
              </a:rPr>
              <a:t>Bacharel </a:t>
            </a:r>
            <a:r>
              <a:rPr lang="pt-BR" sz="2400" dirty="0">
                <a:latin typeface="+mn-lt"/>
              </a:rPr>
              <a:t>em </a:t>
            </a:r>
            <a:r>
              <a:rPr lang="pt-BR" sz="2400" dirty="0">
                <a:latin typeface="+mn-lt"/>
              </a:rPr>
              <a:t>Administração de Empresas pela UNICID</a:t>
            </a:r>
            <a:r>
              <a:rPr lang="pt-BR" sz="2400" dirty="0" smtClean="0">
                <a:latin typeface="+mn-lt"/>
              </a:rPr>
              <a:t>.</a:t>
            </a:r>
            <a:r>
              <a:rPr lang="pt-BR" sz="2400" dirty="0">
                <a:latin typeface="+mn-lt"/>
              </a:rPr>
              <a:t> </a:t>
            </a:r>
            <a:endParaRPr lang="pt-BR" sz="2400" dirty="0" smtClean="0">
              <a:latin typeface="+mn-lt"/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pt-BR" sz="2400" dirty="0" smtClean="0">
                <a:latin typeface="+mn-lt"/>
              </a:rPr>
              <a:t>Pós graduando em Gestão Pública Municipal pel</a:t>
            </a:r>
            <a:r>
              <a:rPr lang="pt-BR" sz="2400" dirty="0" smtClean="0">
                <a:latin typeface="+mn-lt"/>
              </a:rPr>
              <a:t>a UNIFESP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pt-BR" sz="2400" dirty="0" smtClean="0">
                <a:latin typeface="+mn-lt"/>
              </a:rPr>
              <a:t>Mestre em Reiki Tradicional e </a:t>
            </a:r>
            <a:r>
              <a:rPr lang="pt-BR" sz="2400" dirty="0" err="1" smtClean="0">
                <a:latin typeface="+mn-lt"/>
              </a:rPr>
              <a:t>Xam</a:t>
            </a:r>
            <a:r>
              <a:rPr lang="pt-BR" sz="2400" dirty="0" err="1" smtClean="0">
                <a:latin typeface="+mn-lt"/>
              </a:rPr>
              <a:t>ânico</a:t>
            </a:r>
            <a:endParaRPr lang="pt-BR" sz="24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1348329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908175" y="1341438"/>
            <a:ext cx="6550025" cy="1582737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pt-BR" sz="4800" dirty="0" smtClean="0"/>
              <a:t>Felicidad</a:t>
            </a:r>
            <a:r>
              <a:rPr lang="pt-BR" sz="4400" dirty="0" smtClean="0"/>
              <a:t>e  vem antes do </a:t>
            </a:r>
            <a:r>
              <a:rPr lang="pt-BR" sz="4800" dirty="0" smtClean="0"/>
              <a:t>Sucess</a:t>
            </a:r>
            <a:r>
              <a:rPr lang="pt-BR" sz="4000" dirty="0" smtClean="0"/>
              <a:t>o</a:t>
            </a:r>
            <a:endParaRPr lang="pt-BR" sz="36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286000" y="3500438"/>
            <a:ext cx="6172200" cy="2874962"/>
          </a:xfrm>
        </p:spPr>
        <p:txBody>
          <a:bodyPr/>
          <a:lstStyle/>
          <a:p>
            <a:endParaRPr lang="pt-BR" smtClean="0"/>
          </a:p>
          <a:p>
            <a:r>
              <a:rPr lang="pt-BR" sz="3200" smtClean="0"/>
              <a:t>Quando eu conseguir </a:t>
            </a:r>
            <a:r>
              <a:rPr lang="pt-BR" sz="4800" smtClean="0"/>
              <a:t>“X” </a:t>
            </a:r>
            <a:r>
              <a:rPr lang="pt-BR" sz="3200" smtClean="0"/>
              <a:t>coisa, serei feliz...</a:t>
            </a:r>
          </a:p>
          <a:p>
            <a:endParaRPr lang="pt-BR" sz="3200" smtClean="0"/>
          </a:p>
          <a:p>
            <a:r>
              <a:rPr lang="pt-BR" sz="3200" smtClean="0"/>
              <a:t>Sucesso versus Felicidade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908175" y="1341438"/>
            <a:ext cx="6550025" cy="1582737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pt-BR" sz="4800" dirty="0" smtClean="0"/>
              <a:t>Treine seu cérebro para ser otimista</a:t>
            </a:r>
            <a:endParaRPr lang="pt-BR" sz="36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286000" y="3500438"/>
            <a:ext cx="6172200" cy="2874962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buFont typeface="Wingdings"/>
              <a:buNone/>
              <a:defRPr/>
            </a:pPr>
            <a:endParaRPr lang="pt-BR" dirty="0" smtClean="0"/>
          </a:p>
          <a:p>
            <a:pPr fontAlgn="auto">
              <a:spcAft>
                <a:spcPts val="0"/>
              </a:spcAft>
              <a:buFont typeface="Wingdings"/>
              <a:buNone/>
              <a:defRPr/>
            </a:pPr>
            <a:r>
              <a:rPr lang="pt-BR" sz="3200" dirty="0" smtClean="0"/>
              <a:t>Como ?</a:t>
            </a:r>
          </a:p>
          <a:p>
            <a:pPr marL="514350" indent="-514350" fontAlgn="auto">
              <a:spcAft>
                <a:spcPts val="0"/>
              </a:spcAft>
              <a:buFont typeface="Wingdings"/>
              <a:buNone/>
              <a:defRPr/>
            </a:pPr>
            <a:r>
              <a:rPr lang="pt-BR" sz="3200" dirty="0" smtClean="0"/>
              <a:t>1 – Hábitos</a:t>
            </a:r>
          </a:p>
          <a:p>
            <a:pPr marL="514350" indent="-514350" fontAlgn="auto">
              <a:spcAft>
                <a:spcPts val="0"/>
              </a:spcAft>
              <a:buFont typeface="Wingdings"/>
              <a:buNone/>
              <a:defRPr/>
            </a:pPr>
            <a:r>
              <a:rPr lang="pt-BR" sz="3200" dirty="0" smtClean="0"/>
              <a:t>2 – Gratidão</a:t>
            </a:r>
          </a:p>
          <a:p>
            <a:pPr marL="514350" indent="-514350" fontAlgn="auto">
              <a:spcAft>
                <a:spcPts val="0"/>
              </a:spcAft>
              <a:buFont typeface="Wingdings"/>
              <a:buNone/>
              <a:defRPr/>
            </a:pPr>
            <a:r>
              <a:rPr lang="pt-BR" sz="3200" dirty="0" smtClean="0"/>
              <a:t>3 – Exercícios Físicos</a:t>
            </a:r>
            <a:endParaRPr lang="pt-BR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908175" y="1341438"/>
            <a:ext cx="6550025" cy="2735262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pt-BR" sz="6600" dirty="0" smtClean="0"/>
              <a:t>Seja Grato</a:t>
            </a:r>
            <a:endParaRPr lang="pt-BR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908175" y="1341438"/>
            <a:ext cx="6550025" cy="1582737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pt-BR" sz="5400" dirty="0" smtClean="0"/>
              <a:t>Caia pra Cima e NÃO Desista</a:t>
            </a:r>
            <a:endParaRPr lang="pt-BR" sz="40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286000" y="3500438"/>
            <a:ext cx="6172200" cy="2874962"/>
          </a:xfrm>
        </p:spPr>
        <p:txBody>
          <a:bodyPr>
            <a:normAutofit fontScale="92500" lnSpcReduction="20000"/>
          </a:bodyPr>
          <a:lstStyle/>
          <a:p>
            <a:pPr fontAlgn="auto">
              <a:spcAft>
                <a:spcPts val="0"/>
              </a:spcAft>
              <a:buFont typeface="Wingdings"/>
              <a:buNone/>
              <a:defRPr/>
            </a:pPr>
            <a:endParaRPr lang="pt-BR" dirty="0" smtClean="0"/>
          </a:p>
          <a:p>
            <a:pPr fontAlgn="auto">
              <a:spcAft>
                <a:spcPts val="0"/>
              </a:spcAft>
              <a:buFont typeface="Wingdings"/>
              <a:buNone/>
              <a:defRPr/>
            </a:pPr>
            <a:r>
              <a:rPr lang="pt-BR" sz="3900" dirty="0" smtClean="0"/>
              <a:t>Problemas são desafios e não ameaças...</a:t>
            </a:r>
          </a:p>
          <a:p>
            <a:pPr fontAlgn="auto">
              <a:spcAft>
                <a:spcPts val="0"/>
              </a:spcAft>
              <a:buFont typeface="Wingdings"/>
              <a:buNone/>
              <a:defRPr/>
            </a:pPr>
            <a:endParaRPr lang="pt-BR" sz="3900" dirty="0" smtClean="0"/>
          </a:p>
          <a:p>
            <a:pPr fontAlgn="auto">
              <a:spcAft>
                <a:spcPts val="0"/>
              </a:spcAft>
              <a:buFont typeface="Wingdings"/>
              <a:buNone/>
              <a:defRPr/>
            </a:pPr>
            <a:r>
              <a:rPr lang="pt-BR" sz="3900" dirty="0" smtClean="0"/>
              <a:t>...</a:t>
            </a:r>
            <a:r>
              <a:rPr lang="pt-BR" sz="3900" dirty="0" smtClean="0"/>
              <a:t>após </a:t>
            </a:r>
            <a:r>
              <a:rPr lang="pt-BR" sz="3900" dirty="0" smtClean="0"/>
              <a:t>a resolução, ficamos mais fortes !</a:t>
            </a:r>
            <a:endParaRPr lang="pt-BR" sz="39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908175" y="1341438"/>
            <a:ext cx="6550025" cy="1582737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pt-BR" sz="4800" dirty="0" smtClean="0"/>
              <a:t>Fortaleça suas Conexões</a:t>
            </a:r>
            <a:endParaRPr lang="pt-BR" sz="36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286000" y="3500438"/>
            <a:ext cx="6172200" cy="2874962"/>
          </a:xfrm>
        </p:spPr>
        <p:txBody>
          <a:bodyPr/>
          <a:lstStyle/>
          <a:p>
            <a:endParaRPr lang="pt-BR" smtClean="0"/>
          </a:p>
          <a:p>
            <a:r>
              <a:rPr lang="pt-BR" sz="3600" smtClean="0"/>
              <a:t>Não abandone os amigos</a:t>
            </a:r>
          </a:p>
          <a:p>
            <a:endParaRPr lang="pt-BR" sz="3600" smtClean="0"/>
          </a:p>
          <a:p>
            <a:r>
              <a:rPr lang="pt-BR" sz="3600" smtClean="0"/>
              <a:t>Não pare de socializar</a:t>
            </a:r>
            <a:endParaRPr lang="pt-BR" sz="32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908175" y="836613"/>
            <a:ext cx="6550025" cy="2087562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pt-BR" sz="4800" dirty="0" smtClean="0"/>
              <a:t>Para por </a:t>
            </a:r>
            <a:r>
              <a:rPr lang="pt-BR" sz="4900" dirty="0" smtClean="0"/>
              <a:t>tudo</a:t>
            </a:r>
            <a:r>
              <a:rPr lang="pt-BR" sz="4800" dirty="0" smtClean="0"/>
              <a:t> em prática, regra dos 20 segundos</a:t>
            </a:r>
            <a:endParaRPr lang="pt-BR" sz="36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286000" y="3500438"/>
            <a:ext cx="6172200" cy="2874962"/>
          </a:xfrm>
        </p:spPr>
        <p:txBody>
          <a:bodyPr/>
          <a:lstStyle/>
          <a:p>
            <a:endParaRPr lang="pt-BR" dirty="0" smtClean="0"/>
          </a:p>
          <a:p>
            <a:r>
              <a:rPr lang="pt-BR" sz="3200" dirty="0" smtClean="0"/>
              <a:t>Torne o </a:t>
            </a:r>
            <a:r>
              <a:rPr lang="pt-BR" sz="3200" dirty="0" smtClean="0"/>
              <a:t>hábito POSITIVO!</a:t>
            </a:r>
            <a:endParaRPr lang="pt-BR" sz="3200" dirty="0" smtClean="0"/>
          </a:p>
          <a:p>
            <a:endParaRPr lang="pt-BR" sz="3200" dirty="0" smtClean="0"/>
          </a:p>
          <a:p>
            <a:r>
              <a:rPr lang="pt-BR" sz="3200" dirty="0" smtClean="0"/>
              <a:t>O mesmo acontece com o negativo....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090" y="189000"/>
            <a:ext cx="8640000" cy="64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379322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lcão Envidraçado">
  <a:themeElements>
    <a:clrScheme name="Balcão Envidraçado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Balcão Envidraçado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Balcão Envidraçad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Balcão Envidraçado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63</TotalTime>
  <Words>140</Words>
  <Application>Microsoft Office PowerPoint</Application>
  <PresentationFormat>Apresentação na tela (4:3)</PresentationFormat>
  <Paragraphs>41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12</vt:i4>
      </vt:variant>
    </vt:vector>
  </HeadingPairs>
  <TitlesOfParts>
    <vt:vector size="13" baseType="lpstr">
      <vt:lpstr>Balcão Envidraçado</vt:lpstr>
      <vt:lpstr>Apresentação do PowerPoint</vt:lpstr>
      <vt:lpstr>Apresentação do PowerPoint</vt:lpstr>
      <vt:lpstr>Felicidade  vem antes do Sucesso</vt:lpstr>
      <vt:lpstr>Treine seu cérebro para ser otimista</vt:lpstr>
      <vt:lpstr>Seja Grato</vt:lpstr>
      <vt:lpstr>Caia pra Cima e NÃO Desista</vt:lpstr>
      <vt:lpstr>Fortaleça suas Conexões</vt:lpstr>
      <vt:lpstr>Para por tudo em prática, regra dos 20 segundos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Semana Interna de Prevenção de Acidentes no Trabalho - sipat</dc:title>
  <dc:creator>d581873</dc:creator>
  <cp:lastModifiedBy>Humberto Luís Braga Alves Mendes</cp:lastModifiedBy>
  <cp:revision>16</cp:revision>
  <dcterms:created xsi:type="dcterms:W3CDTF">2018-08-29T17:15:28Z</dcterms:created>
  <dcterms:modified xsi:type="dcterms:W3CDTF">2018-10-26T22:16:09Z</dcterms:modified>
</cp:coreProperties>
</file>