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6"/>
  </p:notesMasterIdLst>
  <p:sldIdLst>
    <p:sldId id="286" r:id="rId2"/>
    <p:sldId id="257" r:id="rId3"/>
    <p:sldId id="256" r:id="rId4"/>
    <p:sldId id="283" r:id="rId5"/>
    <p:sldId id="28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5" r:id="rId16"/>
    <p:sldId id="284" r:id="rId17"/>
    <p:sldId id="277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6858000" type="screen4x3"/>
  <p:notesSz cx="6797675" cy="992822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198" autoAdjust="0"/>
  </p:normalViewPr>
  <p:slideViewPr>
    <p:cSldViewPr>
      <p:cViewPr>
        <p:scale>
          <a:sx n="76" d="100"/>
          <a:sy n="76" d="100"/>
        </p:scale>
        <p:origin x="-1980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hmsc40\Departamento\Processos%20Institucionais\DNV\Monitoramento\F.CDR.0014%20825%20-%20Planilha%20Total%20de%20Parto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hmsc40\Departamento\Processos%20Institucionais\DNV\Monitoramento\F.CDR.0014%20825%20-%20Planilha%20Total%20de%20Parto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[F.CDR.0014 825 - Planilha Total de Partos.xls]Contagens!Tabela dinâmica3</c:name>
    <c:fmtId val="7"/>
  </c:pivotSource>
  <c:chart>
    <c:title>
      <c:tx>
        <c:rich>
          <a:bodyPr/>
          <a:lstStyle/>
          <a:p>
            <a:pPr>
              <a:defRPr kumimoji="0" lang="en-US" sz="1800" b="1" i="0" u="none" strike="noStrike" kern="1200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defRPr>
            </a:pPr>
            <a:r>
              <a:rPr kumimoji="0" lang="en-US" sz="1800" b="1" i="0" u="none" strike="noStrike" kern="1200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TOTAL DE PARTOS 1.226</a:t>
            </a:r>
          </a:p>
        </c:rich>
      </c:tx>
      <c:layout>
        <c:manualLayout>
          <c:xMode val="edge"/>
          <c:yMode val="edge"/>
          <c:x val="0.70364426678287173"/>
          <c:y val="0.3853782177945495"/>
        </c:manualLayout>
      </c:layout>
      <c:overlay val="0"/>
    </c:title>
    <c:autoTitleDeleted val="0"/>
    <c:pivotFmts>
      <c:pivotFmt>
        <c:idx val="0"/>
        <c:marker>
          <c:symbol val="none"/>
        </c:marker>
        <c:dLbl>
          <c:idx val="0"/>
          <c:numFmt formatCode="0.0%" sourceLinked="0"/>
          <c:spPr/>
          <c:txPr>
            <a:bodyPr/>
            <a:lstStyle/>
            <a:p>
              <a:pPr>
                <a:defRPr/>
              </a:pPr>
              <a:endParaRPr lang="pt-BR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  <c:dLbl>
          <c:idx val="0"/>
          <c:numFmt formatCode="0.0%" sourceLinked="0"/>
          <c:spPr/>
          <c:txPr>
            <a:bodyPr/>
            <a:lstStyle/>
            <a:p>
              <a:pPr>
                <a:defRPr/>
              </a:pPr>
              <a:endParaRPr lang="pt-BR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3.5503696120807698E-2"/>
          <c:y val="3.9582354076630306E-2"/>
          <c:w val="0.46366603086653424"/>
          <c:h val="0.93546655350265673"/>
        </c:manualLayout>
      </c:layout>
      <c:pieChart>
        <c:varyColors val="1"/>
        <c:ser>
          <c:idx val="0"/>
          <c:order val="0"/>
          <c:tx>
            <c:strRef>
              <c:f>Contagens!$B$46:$B$47</c:f>
              <c:strCache>
                <c:ptCount val="1"/>
                <c:pt idx="0">
                  <c:v>01/01/2017</c:v>
                </c:pt>
              </c:strCache>
            </c:strRef>
          </c:tx>
          <c:explosion val="25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kumimoji="0" lang="pt-BR" sz="1800" b="1" i="0" u="none" strike="noStrike" kern="1200" cap="none" normalizeH="0" baseline="0" dirty="0" smtClean="0">
                    <a:ln>
                      <a:noFill/>
                    </a:ln>
                    <a:solidFill>
                      <a:schemeClr val="accent4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Times New Roman" pitchFamily="18" charset="0"/>
                    <a:cs typeface="Arial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Contagens!$A$48:$A$50</c:f>
              <c:strCache>
                <c:ptCount val="2"/>
                <c:pt idx="0">
                  <c:v>Cesária</c:v>
                </c:pt>
                <c:pt idx="1">
                  <c:v>Normal</c:v>
                </c:pt>
              </c:strCache>
            </c:strRef>
          </c:cat>
          <c:val>
            <c:numRef>
              <c:f>Contagens!$B$48:$B$50</c:f>
              <c:numCache>
                <c:formatCode>General</c:formatCode>
                <c:ptCount val="2"/>
                <c:pt idx="0">
                  <c:v>104</c:v>
                </c:pt>
                <c:pt idx="1">
                  <c:v>12</c:v>
                </c:pt>
              </c:numCache>
            </c:numRef>
          </c:val>
        </c:ser>
        <c:ser>
          <c:idx val="1"/>
          <c:order val="1"/>
          <c:tx>
            <c:strRef>
              <c:f>Contagens!$C$46:$C$47</c:f>
              <c:strCache>
                <c:ptCount val="1"/>
                <c:pt idx="0">
                  <c:v>01/02/2017</c:v>
                </c:pt>
              </c:strCache>
            </c:strRef>
          </c:tx>
          <c:explosion val="25"/>
          <c:cat>
            <c:strRef>
              <c:f>Contagens!$A$48:$A$50</c:f>
              <c:strCache>
                <c:ptCount val="2"/>
                <c:pt idx="0">
                  <c:v>Cesária</c:v>
                </c:pt>
                <c:pt idx="1">
                  <c:v>Normal</c:v>
                </c:pt>
              </c:strCache>
            </c:strRef>
          </c:cat>
          <c:val>
            <c:numRef>
              <c:f>Contagens!$C$48:$C$50</c:f>
              <c:numCache>
                <c:formatCode>General</c:formatCode>
                <c:ptCount val="2"/>
                <c:pt idx="0">
                  <c:v>109</c:v>
                </c:pt>
                <c:pt idx="1">
                  <c:v>6</c:v>
                </c:pt>
              </c:numCache>
            </c:numRef>
          </c:val>
        </c:ser>
        <c:ser>
          <c:idx val="2"/>
          <c:order val="2"/>
          <c:tx>
            <c:strRef>
              <c:f>Contagens!$D$46:$D$47</c:f>
              <c:strCache>
                <c:ptCount val="1"/>
                <c:pt idx="0">
                  <c:v>01/03/2017</c:v>
                </c:pt>
              </c:strCache>
            </c:strRef>
          </c:tx>
          <c:explosion val="25"/>
          <c:cat>
            <c:strRef>
              <c:f>Contagens!$A$48:$A$50</c:f>
              <c:strCache>
                <c:ptCount val="2"/>
                <c:pt idx="0">
                  <c:v>Cesária</c:v>
                </c:pt>
                <c:pt idx="1">
                  <c:v>Normal</c:v>
                </c:pt>
              </c:strCache>
            </c:strRef>
          </c:cat>
          <c:val>
            <c:numRef>
              <c:f>Contagens!$D$48:$D$50</c:f>
              <c:numCache>
                <c:formatCode>General</c:formatCode>
                <c:ptCount val="2"/>
                <c:pt idx="0">
                  <c:v>118</c:v>
                </c:pt>
                <c:pt idx="1">
                  <c:v>11</c:v>
                </c:pt>
              </c:numCache>
            </c:numRef>
          </c:val>
        </c:ser>
        <c:ser>
          <c:idx val="3"/>
          <c:order val="3"/>
          <c:tx>
            <c:strRef>
              <c:f>Contagens!$E$46:$E$47</c:f>
              <c:strCache>
                <c:ptCount val="1"/>
                <c:pt idx="0">
                  <c:v>01/04/2017</c:v>
                </c:pt>
              </c:strCache>
            </c:strRef>
          </c:tx>
          <c:explosion val="25"/>
          <c:cat>
            <c:strRef>
              <c:f>Contagens!$A$48:$A$50</c:f>
              <c:strCache>
                <c:ptCount val="2"/>
                <c:pt idx="0">
                  <c:v>Cesária</c:v>
                </c:pt>
                <c:pt idx="1">
                  <c:v>Normal</c:v>
                </c:pt>
              </c:strCache>
            </c:strRef>
          </c:cat>
          <c:val>
            <c:numRef>
              <c:f>Contagens!$E$48:$E$50</c:f>
              <c:numCache>
                <c:formatCode>General</c:formatCode>
                <c:ptCount val="2"/>
                <c:pt idx="0">
                  <c:v>108</c:v>
                </c:pt>
                <c:pt idx="1">
                  <c:v>17</c:v>
                </c:pt>
              </c:numCache>
            </c:numRef>
          </c:val>
        </c:ser>
        <c:ser>
          <c:idx val="4"/>
          <c:order val="4"/>
          <c:tx>
            <c:strRef>
              <c:f>Contagens!$F$46:$F$47</c:f>
              <c:strCache>
                <c:ptCount val="1"/>
                <c:pt idx="0">
                  <c:v>01/05/2017</c:v>
                </c:pt>
              </c:strCache>
            </c:strRef>
          </c:tx>
          <c:explosion val="25"/>
          <c:cat>
            <c:strRef>
              <c:f>Contagens!$A$48:$A$50</c:f>
              <c:strCache>
                <c:ptCount val="2"/>
                <c:pt idx="0">
                  <c:v>Cesária</c:v>
                </c:pt>
                <c:pt idx="1">
                  <c:v>Normal</c:v>
                </c:pt>
              </c:strCache>
            </c:strRef>
          </c:cat>
          <c:val>
            <c:numRef>
              <c:f>Contagens!$F$48:$F$50</c:f>
              <c:numCache>
                <c:formatCode>General</c:formatCode>
                <c:ptCount val="2"/>
                <c:pt idx="0">
                  <c:v>129</c:v>
                </c:pt>
                <c:pt idx="1">
                  <c:v>15</c:v>
                </c:pt>
              </c:numCache>
            </c:numRef>
          </c:val>
        </c:ser>
        <c:ser>
          <c:idx val="5"/>
          <c:order val="5"/>
          <c:tx>
            <c:strRef>
              <c:f>Contagens!$G$46:$G$47</c:f>
              <c:strCache>
                <c:ptCount val="1"/>
                <c:pt idx="0">
                  <c:v>01/06/2017</c:v>
                </c:pt>
              </c:strCache>
            </c:strRef>
          </c:tx>
          <c:explosion val="25"/>
          <c:cat>
            <c:strRef>
              <c:f>Contagens!$A$48:$A$50</c:f>
              <c:strCache>
                <c:ptCount val="2"/>
                <c:pt idx="0">
                  <c:v>Cesária</c:v>
                </c:pt>
                <c:pt idx="1">
                  <c:v>Normal</c:v>
                </c:pt>
              </c:strCache>
            </c:strRef>
          </c:cat>
          <c:val>
            <c:numRef>
              <c:f>Contagens!$G$48:$G$50</c:f>
              <c:numCache>
                <c:formatCode>General</c:formatCode>
                <c:ptCount val="2"/>
                <c:pt idx="0">
                  <c:v>120</c:v>
                </c:pt>
                <c:pt idx="1">
                  <c:v>12</c:v>
                </c:pt>
              </c:numCache>
            </c:numRef>
          </c:val>
        </c:ser>
        <c:ser>
          <c:idx val="6"/>
          <c:order val="6"/>
          <c:tx>
            <c:strRef>
              <c:f>Contagens!$H$46:$H$47</c:f>
              <c:strCache>
                <c:ptCount val="1"/>
                <c:pt idx="0">
                  <c:v>01/07/2017</c:v>
                </c:pt>
              </c:strCache>
            </c:strRef>
          </c:tx>
          <c:explosion val="25"/>
          <c:cat>
            <c:strRef>
              <c:f>Contagens!$A$48:$A$50</c:f>
              <c:strCache>
                <c:ptCount val="2"/>
                <c:pt idx="0">
                  <c:v>Cesária</c:v>
                </c:pt>
                <c:pt idx="1">
                  <c:v>Normal</c:v>
                </c:pt>
              </c:strCache>
            </c:strRef>
          </c:cat>
          <c:val>
            <c:numRef>
              <c:f>Contagens!$H$48:$H$50</c:f>
              <c:numCache>
                <c:formatCode>General</c:formatCode>
                <c:ptCount val="2"/>
                <c:pt idx="0">
                  <c:v>115</c:v>
                </c:pt>
                <c:pt idx="1">
                  <c:v>6</c:v>
                </c:pt>
              </c:numCache>
            </c:numRef>
          </c:val>
        </c:ser>
        <c:ser>
          <c:idx val="7"/>
          <c:order val="7"/>
          <c:tx>
            <c:strRef>
              <c:f>Contagens!$I$46:$I$47</c:f>
              <c:strCache>
                <c:ptCount val="1"/>
                <c:pt idx="0">
                  <c:v>01/08/2017</c:v>
                </c:pt>
              </c:strCache>
            </c:strRef>
          </c:tx>
          <c:explosion val="25"/>
          <c:cat>
            <c:strRef>
              <c:f>Contagens!$A$48:$A$50</c:f>
              <c:strCache>
                <c:ptCount val="2"/>
                <c:pt idx="0">
                  <c:v>Cesária</c:v>
                </c:pt>
                <c:pt idx="1">
                  <c:v>Normal</c:v>
                </c:pt>
              </c:strCache>
            </c:strRef>
          </c:cat>
          <c:val>
            <c:numRef>
              <c:f>Contagens!$I$48:$I$50</c:f>
              <c:numCache>
                <c:formatCode>General</c:formatCode>
                <c:ptCount val="2"/>
                <c:pt idx="0">
                  <c:v>123</c:v>
                </c:pt>
                <c:pt idx="1">
                  <c:v>9</c:v>
                </c:pt>
              </c:numCache>
            </c:numRef>
          </c:val>
        </c:ser>
        <c:ser>
          <c:idx val="8"/>
          <c:order val="8"/>
          <c:tx>
            <c:strRef>
              <c:f>Contagens!$J$46:$J$47</c:f>
              <c:strCache>
                <c:ptCount val="1"/>
                <c:pt idx="0">
                  <c:v>01/09/2017</c:v>
                </c:pt>
              </c:strCache>
            </c:strRef>
          </c:tx>
          <c:explosion val="25"/>
          <c:cat>
            <c:strRef>
              <c:f>Contagens!$A$48:$A$50</c:f>
              <c:strCache>
                <c:ptCount val="2"/>
                <c:pt idx="0">
                  <c:v>Cesária</c:v>
                </c:pt>
                <c:pt idx="1">
                  <c:v>Normal</c:v>
                </c:pt>
              </c:strCache>
            </c:strRef>
          </c:cat>
          <c:val>
            <c:numRef>
              <c:f>Contagens!$J$48:$J$50</c:f>
              <c:numCache>
                <c:formatCode>General</c:formatCode>
                <c:ptCount val="2"/>
                <c:pt idx="0">
                  <c:v>114</c:v>
                </c:pt>
                <c:pt idx="1">
                  <c:v>7</c:v>
                </c:pt>
              </c:numCache>
            </c:numRef>
          </c:val>
        </c:ser>
        <c:ser>
          <c:idx val="9"/>
          <c:order val="9"/>
          <c:tx>
            <c:strRef>
              <c:f>Contagens!$K$46:$K$47</c:f>
              <c:strCache>
                <c:ptCount val="1"/>
                <c:pt idx="0">
                  <c:v>01/10/2017</c:v>
                </c:pt>
              </c:strCache>
            </c:strRef>
          </c:tx>
          <c:explosion val="25"/>
          <c:cat>
            <c:strRef>
              <c:f>Contagens!$A$48:$A$50</c:f>
              <c:strCache>
                <c:ptCount val="2"/>
                <c:pt idx="0">
                  <c:v>Cesária</c:v>
                </c:pt>
                <c:pt idx="1">
                  <c:v>Normal</c:v>
                </c:pt>
              </c:strCache>
            </c:strRef>
          </c:cat>
          <c:val>
            <c:numRef>
              <c:f>Contagens!$K$48:$K$50</c:f>
              <c:numCache>
                <c:formatCode>General</c:formatCode>
                <c:ptCount val="2"/>
                <c:pt idx="0">
                  <c:v>84</c:v>
                </c:pt>
                <c:pt idx="1">
                  <c:v>7</c:v>
                </c:pt>
              </c:numCache>
            </c:numRef>
          </c:val>
        </c:ser>
        <c:ser>
          <c:idx val="10"/>
          <c:order val="10"/>
          <c:tx>
            <c:strRef>
              <c:f>Contagens!$L$46:$L$47</c:f>
              <c:strCache>
                <c:ptCount val="1"/>
                <c:pt idx="0">
                  <c:v>01/11/2017</c:v>
                </c:pt>
              </c:strCache>
            </c:strRef>
          </c:tx>
          <c:explosion val="25"/>
          <c:cat>
            <c:strRef>
              <c:f>Contagens!$A$48:$A$50</c:f>
              <c:strCache>
                <c:ptCount val="2"/>
                <c:pt idx="0">
                  <c:v>Cesária</c:v>
                </c:pt>
                <c:pt idx="1">
                  <c:v>Normal</c:v>
                </c:pt>
              </c:strCache>
            </c:strRef>
          </c:cat>
          <c:val>
            <c:numRef>
              <c:f>Contagens!$L$48:$L$50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1"/>
          <c:order val="11"/>
          <c:tx>
            <c:strRef>
              <c:f>Contagens!$M$46:$M$47</c:f>
              <c:strCache>
                <c:ptCount val="1"/>
                <c:pt idx="0">
                  <c:v>01/12/2017</c:v>
                </c:pt>
              </c:strCache>
            </c:strRef>
          </c:tx>
          <c:explosion val="25"/>
          <c:cat>
            <c:strRef>
              <c:f>Contagens!$A$48:$A$50</c:f>
              <c:strCache>
                <c:ptCount val="2"/>
                <c:pt idx="0">
                  <c:v>Cesária</c:v>
                </c:pt>
                <c:pt idx="1">
                  <c:v>Normal</c:v>
                </c:pt>
              </c:strCache>
            </c:strRef>
          </c:cat>
          <c:val>
            <c:numRef>
              <c:f>Contagens!$M$48:$M$50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2785814881131339"/>
          <c:y val="0.48818531392452691"/>
          <c:w val="0.22682633420822398"/>
          <c:h val="0.25699256342957139"/>
        </c:manualLayout>
      </c:layout>
      <c:overlay val="0"/>
      <c:txPr>
        <a:bodyPr/>
        <a:lstStyle/>
        <a:p>
          <a:pPr algn="ctr" rtl="0">
            <a:defRPr kumimoji="0" lang="pt-BR" sz="1800" b="1" i="0" u="none" strike="noStrike" kern="1200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Arial" pitchFamily="34" charset="0"/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 b="1"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itchFamily="34" charset="0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066147339347678E-2"/>
          <c:y val="5.2012298013025926E-2"/>
          <c:w val="0.43549639058263784"/>
          <c:h val="0.89474712974251036"/>
        </c:manualLayout>
      </c:layout>
      <c:pie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kumimoji="0" lang="pt-BR" sz="1800" b="1" i="0" u="none" strike="noStrike" kern="1200" cap="none" normalizeH="0" dirty="0" smtClean="0">
                    <a:ln>
                      <a:noFill/>
                    </a:ln>
                    <a:solidFill>
                      <a:schemeClr val="accent4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Times New Roman" pitchFamily="18" charset="0"/>
                    <a:cs typeface="Arial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Plan1!$C$8:$C$10</c:f>
              <c:strCache>
                <c:ptCount val="3"/>
                <c:pt idx="0">
                  <c:v>0 a 3 consultas</c:v>
                </c:pt>
                <c:pt idx="1">
                  <c:v>4 a 7 consultas</c:v>
                </c:pt>
                <c:pt idx="2">
                  <c:v>Maior que 8 consultas</c:v>
                </c:pt>
              </c:strCache>
            </c:strRef>
          </c:cat>
          <c:val>
            <c:numRef>
              <c:f>Plan1!$D$8:$D$10</c:f>
              <c:numCache>
                <c:formatCode>0%</c:formatCode>
                <c:ptCount val="3"/>
                <c:pt idx="0">
                  <c:v>7.0000000000000021E-2</c:v>
                </c:pt>
                <c:pt idx="1">
                  <c:v>0.56999999999999995</c:v>
                </c:pt>
                <c:pt idx="2">
                  <c:v>0.3600000000000001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5402650036035959"/>
          <c:y val="0.15617782152230977"/>
          <c:w val="0.32930677929274421"/>
          <c:h val="0.68764435695538084"/>
        </c:manualLayout>
      </c:layout>
      <c:overlay val="0"/>
      <c:txPr>
        <a:bodyPr/>
        <a:lstStyle/>
        <a:p>
          <a:pPr>
            <a:defRPr kumimoji="0" lang="pt-BR" sz="1800" b="1" i="0" u="none" strike="noStrike" kern="1200" cap="none" normalizeH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Arial" pitchFamily="34" charset="0"/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 b="1"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itchFamily="34" charset="0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Plan1!$D$34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kumimoji="0" lang="pt-BR" sz="2000" b="1" i="0" u="none" strike="noStrike" kern="1200" cap="none" normalizeH="0" dirty="0" smtClean="0">
                    <a:ln>
                      <a:noFill/>
                    </a:ln>
                    <a:solidFill>
                      <a:schemeClr val="accent4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Times New Roman" pitchFamily="18" charset="0"/>
                    <a:cs typeface="Arial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Plan1!$C$35:$C$36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Plan1!$D$35:$D$36</c:f>
              <c:numCache>
                <c:formatCode>0%</c:formatCode>
                <c:ptCount val="2"/>
                <c:pt idx="0">
                  <c:v>0.05</c:v>
                </c:pt>
                <c:pt idx="1">
                  <c:v>0.95000000000000007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lang="pt-BR" sz="2000" b="1" kern="1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Arial" pitchFamily="34" charset="0"/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 b="1"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itchFamily="34" charset="0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pt-BR">
                <a:solidFill>
                  <a:srgbClr val="002060"/>
                </a:solidFill>
              </a:rPr>
              <a:t>Índice de Apgar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874348272720812E-2"/>
          <c:y val="0.16661232975311771"/>
          <c:w val="0.4602906687513324"/>
          <c:h val="0.77209382555051131"/>
        </c:manualLayout>
      </c:layout>
      <c:pieChart>
        <c:varyColors val="1"/>
        <c:ser>
          <c:idx val="0"/>
          <c:order val="0"/>
          <c:tx>
            <c:strRef>
              <c:f>Plan1!$D$46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Plan1!$C$47:$C$48</c:f>
              <c:strCache>
                <c:ptCount val="2"/>
                <c:pt idx="0">
                  <c:v>1º minuto</c:v>
                </c:pt>
                <c:pt idx="1">
                  <c:v>5º minuto</c:v>
                </c:pt>
              </c:strCache>
            </c:strRef>
          </c:cat>
          <c:val>
            <c:numRef>
              <c:f>Plan1!$D$47:$D$48</c:f>
              <c:numCache>
                <c:formatCode>0.0%</c:formatCode>
                <c:ptCount val="2"/>
                <c:pt idx="0">
                  <c:v>0.34400000000000003</c:v>
                </c:pt>
                <c:pt idx="1">
                  <c:v>0.65600000000000014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 b="1"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itchFamily="34" charset="0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pt-BR">
                <a:solidFill>
                  <a:srgbClr val="002060"/>
                </a:solidFill>
              </a:rPr>
              <a:t>Idade Gestacional</a:t>
            </a:r>
          </a:p>
        </c:rich>
      </c:tx>
      <c:layout>
        <c:manualLayout>
          <c:xMode val="edge"/>
          <c:yMode val="edge"/>
          <c:x val="0.4974514435695539"/>
          <c:y val="5.092592592592592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669072615923011E-2"/>
          <c:y val="0.12340150189559639"/>
          <c:w val="0.5112655293088364"/>
          <c:h val="0.85210921551472751"/>
        </c:manualLayout>
      </c:layout>
      <c:pieChart>
        <c:varyColors val="1"/>
        <c:ser>
          <c:idx val="0"/>
          <c:order val="0"/>
          <c:tx>
            <c:strRef>
              <c:f>Plan1!$D$51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Plan1!$C$52:$C$53</c:f>
              <c:strCache>
                <c:ptCount val="2"/>
                <c:pt idx="0">
                  <c:v>Maior 38 semanas</c:v>
                </c:pt>
                <c:pt idx="1">
                  <c:v>Menor 38 semanas</c:v>
                </c:pt>
              </c:strCache>
            </c:strRef>
          </c:cat>
          <c:val>
            <c:numRef>
              <c:f>Plan1!$D$52:$D$53</c:f>
              <c:numCache>
                <c:formatCode>0.0%</c:formatCode>
                <c:ptCount val="2"/>
                <c:pt idx="0">
                  <c:v>0.92</c:v>
                </c:pt>
                <c:pt idx="1">
                  <c:v>8.0000000000000016E-2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686942257217866"/>
          <c:y val="0.34297072786392202"/>
          <c:w val="0.40646391076115485"/>
          <c:h val="0.28387132898457407"/>
        </c:manualLayout>
      </c:layout>
      <c:overlay val="0"/>
      <c:txPr>
        <a:bodyPr/>
        <a:lstStyle/>
        <a:p>
          <a:pPr>
            <a:defRPr sz="1600">
              <a:solidFill>
                <a:srgbClr val="002060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 b="1"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itchFamily="34" charset="0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en-US">
                <a:solidFill>
                  <a:srgbClr val="002060"/>
                </a:solidFill>
              </a:rPr>
              <a:t>Peso do RN ao nascer</a:t>
            </a:r>
          </a:p>
        </c:rich>
      </c:tx>
      <c:layout>
        <c:manualLayout>
          <c:xMode val="edge"/>
          <c:yMode val="edge"/>
          <c:x val="0.46838188976377965"/>
          <c:y val="0.2424225456785158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0856736657917765E-2"/>
          <c:y val="6.5910936120068514E-2"/>
          <c:w val="0.47565594925634297"/>
          <c:h val="0.92247780868682905"/>
        </c:manualLayout>
      </c:layout>
      <c:pieChart>
        <c:varyColors val="1"/>
        <c:ser>
          <c:idx val="0"/>
          <c:order val="0"/>
          <c:tx>
            <c:strRef>
              <c:f>Plan1!$D$56</c:f>
              <c:strCache>
                <c:ptCount val="1"/>
                <c:pt idx="0">
                  <c:v>Gramas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Plan1!$C$57:$C$58</c:f>
              <c:strCache>
                <c:ptCount val="2"/>
                <c:pt idx="0">
                  <c:v>Maior 2501 gramas</c:v>
                </c:pt>
                <c:pt idx="1">
                  <c:v>Menor 1500 gramas</c:v>
                </c:pt>
              </c:strCache>
            </c:strRef>
          </c:cat>
          <c:val>
            <c:numRef>
              <c:f>Plan1!$D$57:$D$58</c:f>
              <c:numCache>
                <c:formatCode>0.0%</c:formatCode>
                <c:ptCount val="2"/>
                <c:pt idx="0">
                  <c:v>0.97900000000000009</c:v>
                </c:pt>
                <c:pt idx="1">
                  <c:v>2.1000000000000005E-2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4479855643044639"/>
          <c:y val="0.44524132400116639"/>
          <c:w val="0.43853477690288722"/>
          <c:h val="0.23157771945173519"/>
        </c:manualLayout>
      </c:layout>
      <c:overlay val="0"/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600" b="1"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itchFamily="34" charset="0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[F.CDR.0014 825 - Planilha Total de Partos.xls]Contagem anomalia!Tabela dinâmica18</c:name>
    <c:fmtId val="8"/>
  </c:pivotSource>
  <c:chart>
    <c:autoTitleDeleted val="1"/>
    <c:pivotFmts>
      <c:pivotFmt>
        <c:idx val="0"/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1"/>
        <c:dLbl>
          <c:idx val="0"/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15%</a:t>
                </a:r>
              </a:p>
            </c:rich>
          </c:tx>
          <c:spPr>
            <a:noFill/>
            <a:ln w="25400">
              <a:noFill/>
            </a:ln>
          </c:spPr>
          <c:dLblPos val="bestFi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29%</a:t>
                </a:r>
              </a:p>
            </c:rich>
          </c:tx>
          <c:spPr>
            <a:noFill/>
            <a:ln w="25400">
              <a:noFill/>
            </a:ln>
          </c:spPr>
          <c:dLblPos val="bestFi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dLbl>
          <c:idx val="0"/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14%</a:t>
                </a:r>
              </a:p>
            </c:rich>
          </c:tx>
          <c:spPr>
            <a:noFill/>
            <a:ln w="25400">
              <a:noFill/>
            </a:ln>
          </c:spPr>
          <c:dLblPos val="bestFi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dLbl>
          <c:idx val="0"/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14%</a:t>
                </a:r>
              </a:p>
            </c:rich>
          </c:tx>
          <c:spPr>
            <a:noFill/>
            <a:ln w="25400">
              <a:noFill/>
            </a:ln>
          </c:spPr>
          <c:dLblPos val="bestFi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dLbl>
          <c:idx val="0"/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14%</a:t>
                </a:r>
              </a:p>
            </c:rich>
          </c:tx>
          <c:spPr>
            <a:noFill/>
            <a:ln w="25400">
              <a:noFill/>
            </a:ln>
          </c:spPr>
          <c:dLblPos val="bestFi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dLbl>
          <c:idx val="0"/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
14%</a:t>
                </a:r>
              </a:p>
            </c:rich>
          </c:tx>
          <c:spPr>
            <a:noFill/>
            <a:ln w="25400">
              <a:noFill/>
            </a:ln>
          </c:spPr>
          <c:dLblPos val="bestFi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8"/>
        <c:dLbl>
          <c:idx val="0"/>
          <c:tx>
            <c:rich>
              <a:bodyPr/>
              <a:lstStyle/>
              <a:p>
                <a:r>
                  <a:rPr lang="pt-BR"/>
                  <a:t>29%</a:t>
                </a:r>
              </a:p>
            </c:rich>
          </c:tx>
          <c:dLblPos val="bestFi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dLbl>
          <c:idx val="0"/>
          <c:tx>
            <c:rich>
              <a:bodyPr/>
              <a:lstStyle/>
              <a:p>
                <a:r>
                  <a:rPr lang="pt-BR"/>
                  <a:t>14%</a:t>
                </a:r>
              </a:p>
            </c:rich>
          </c:tx>
          <c:dLblPos val="bestFi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dLbl>
          <c:idx val="0"/>
          <c:tx>
            <c:rich>
              <a:bodyPr/>
              <a:lstStyle/>
              <a:p>
                <a:r>
                  <a:rPr lang="pt-BR"/>
                  <a:t>14%</a:t>
                </a:r>
              </a:p>
            </c:rich>
          </c:tx>
          <c:dLblPos val="bestFi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dLbl>
          <c:idx val="0"/>
          <c:tx>
            <c:rich>
              <a:bodyPr/>
              <a:lstStyle/>
              <a:p>
                <a:r>
                  <a:rPr lang="pt-BR"/>
                  <a:t>
14%</a:t>
                </a:r>
              </a:p>
            </c:rich>
          </c:tx>
          <c:dLblPos val="bestFi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dLbl>
          <c:idx val="0"/>
          <c:tx>
            <c:rich>
              <a:bodyPr/>
              <a:lstStyle/>
              <a:p>
                <a:r>
                  <a:rPr lang="pt-BR"/>
                  <a:t>15%</a:t>
                </a:r>
              </a:p>
            </c:rich>
          </c:tx>
          <c:dLblPos val="bestFi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dLbl>
          <c:idx val="0"/>
          <c:tx>
            <c:rich>
              <a:bodyPr/>
              <a:lstStyle/>
              <a:p>
                <a:r>
                  <a:rPr lang="pt-BR"/>
                  <a:t>14%</a:t>
                </a:r>
              </a:p>
            </c:rich>
          </c:tx>
          <c:dLblPos val="bestFi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7.5747204758802353E-2"/>
          <c:y val="1.8055866625605425E-2"/>
          <c:w val="0.46195824185105877"/>
          <c:h val="0.97341200961473073"/>
        </c:manualLayout>
      </c:layout>
      <c:pieChart>
        <c:varyColors val="1"/>
        <c:ser>
          <c:idx val="0"/>
          <c:order val="0"/>
          <c:tx>
            <c:strRef>
              <c:f>'Contagem anomalia'!$B$33:$B$34</c:f>
              <c:strCache>
                <c:ptCount val="1"/>
                <c:pt idx="0">
                  <c:v>Total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3.9374548322333325E-3"/>
                  <c:y val="2.489846340283083E-2"/>
                </c:manualLayout>
              </c:layout>
              <c:tx>
                <c:rich>
                  <a:bodyPr/>
                  <a:lstStyle/>
                  <a:p>
                    <a:r>
                      <a:rPr lang="pt-BR">
                        <a:solidFill>
                          <a:srgbClr val="002060"/>
                        </a:solidFill>
                      </a:rPr>
                      <a:t>29%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5608689483496657E-3"/>
                  <c:y val="-2.339691160766779E-2"/>
                </c:manualLayout>
              </c:layout>
              <c:tx>
                <c:rich>
                  <a:bodyPr/>
                  <a:lstStyle/>
                  <a:p>
                    <a:r>
                      <a:rPr lang="pt-BR">
                        <a:solidFill>
                          <a:srgbClr val="002060"/>
                        </a:solidFill>
                      </a:rPr>
                      <a:t>14%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pt-BR">
                        <a:solidFill>
                          <a:srgbClr val="002060"/>
                        </a:solidFill>
                      </a:rPr>
                      <a:t>14%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5760970399364847E-3"/>
                  <c:y val="-7.1094115576743874E-2"/>
                </c:manualLayout>
              </c:layout>
              <c:tx>
                <c:rich>
                  <a:bodyPr/>
                  <a:lstStyle/>
                  <a:p>
                    <a:r>
                      <a:rPr lang="pt-BR">
                        <a:solidFill>
                          <a:srgbClr val="002060"/>
                        </a:solidFill>
                      </a:rPr>
                      <a:t>
14%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6327141088562752E-3"/>
                  <c:y val="3.3471831718213212E-2"/>
                </c:manualLayout>
              </c:layout>
              <c:tx>
                <c:rich>
                  <a:bodyPr/>
                  <a:lstStyle/>
                  <a:p>
                    <a:r>
                      <a:rPr lang="pt-BR">
                        <a:solidFill>
                          <a:srgbClr val="002060"/>
                        </a:solidFill>
                      </a:rPr>
                      <a:t>15%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7038123849007863E-2"/>
                  <c:y val="1.9047485731883397E-2"/>
                </c:manualLayout>
              </c:layout>
              <c:tx>
                <c:rich>
                  <a:bodyPr/>
                  <a:lstStyle/>
                  <a:p>
                    <a:r>
                      <a:rPr lang="pt-BR">
                        <a:solidFill>
                          <a:srgbClr val="002060"/>
                        </a:solidFill>
                      </a:rPr>
                      <a:t>14%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'Contagem anomalia'!$A$35:$A$41</c:f>
              <c:strCache>
                <c:ptCount val="6"/>
                <c:pt idx="0">
                  <c:v>Pé torto calcameovaro </c:v>
                </c:pt>
                <c:pt idx="1">
                  <c:v>Holoprosencefalia</c:v>
                </c:pt>
                <c:pt idx="2">
                  <c:v>Sindrome Down </c:v>
                </c:pt>
                <c:pt idx="3">
                  <c:v>Hidropsia Fetal </c:v>
                </c:pt>
                <c:pt idx="4">
                  <c:v>Apendice Cervical Mediana</c:v>
                </c:pt>
                <c:pt idx="5">
                  <c:v>Polidactilia </c:v>
                </c:pt>
              </c:strCache>
            </c:strRef>
          </c:cat>
          <c:val>
            <c:numRef>
              <c:f>'Contagem anomalia'!$B$35:$B$41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550541633589141"/>
          <c:y val="3.6214469690000917E-2"/>
          <c:w val="0.36545509890999478"/>
          <c:h val="0.91285700287562044"/>
        </c:manualLayout>
      </c:layout>
      <c:overlay val="0"/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pt-BR"/>
        </a:p>
      </c:txPr>
    </c:legend>
    <c:plotVisOnly val="1"/>
    <c:dispBlanksAs val="zero"/>
    <c:showDLblsOverMax val="0"/>
  </c:chart>
  <c:txPr>
    <a:bodyPr/>
    <a:lstStyle/>
    <a:p>
      <a:pPr>
        <a:defRPr sz="1800" b="1" i="0" u="none" strike="noStrike" baseline="0">
          <a:solidFill>
            <a:srgbClr val="0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45260C-2BD9-48B6-B9CA-D5B0EC02116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AF5D444-0336-46BE-82DF-344365D8282F}">
      <dgm:prSet phldrT="[Texto]"/>
      <dgm:spPr/>
      <dgm:t>
        <a:bodyPr/>
        <a:lstStyle/>
        <a:p>
          <a:r>
            <a:rPr lang="pt-BR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DIRETORIA DE ESTRATÉGIA E GESTÃO</a:t>
          </a:r>
        </a:p>
      </dgm:t>
    </dgm:pt>
    <dgm:pt modelId="{A252CE59-87C2-4562-BD44-7FAF0148BC35}" type="parTrans" cxnId="{78E500CF-ACF4-4D37-A10C-D08B16D5756F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7A16EE-6318-4959-8AB3-D547933E92DB}" type="sibTrans" cxnId="{78E500CF-ACF4-4D37-A10C-D08B16D5756F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06A12F-24C9-4704-BE0D-A5D45B57A3BD}">
      <dgm:prSet phldrT="[Texto]"/>
      <dgm:spPr/>
      <dgm:t>
        <a:bodyPr/>
        <a:lstStyle/>
        <a:p>
          <a:r>
            <a:rPr lang="pt-BR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Planejamento Estratégico</a:t>
          </a:r>
        </a:p>
      </dgm:t>
    </dgm:pt>
    <dgm:pt modelId="{737A1F2D-43E8-4293-B94C-76971CE5CC67}" type="parTrans" cxnId="{55D9C758-A53F-44C5-8900-4ED71405BF03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842183-E4A0-4C17-A45F-725D42DEF5B2}" type="sibTrans" cxnId="{55D9C758-A53F-44C5-8900-4ED71405BF03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C04EBC-5D9A-4AF3-8C0A-BEA8A808389C}">
      <dgm:prSet phldrT="[Texto]"/>
      <dgm:spPr/>
      <dgm:t>
        <a:bodyPr/>
        <a:lstStyle/>
        <a:p>
          <a:r>
            <a:rPr lang="pt-BR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SAC Hospitalar</a:t>
          </a:r>
        </a:p>
      </dgm:t>
    </dgm:pt>
    <dgm:pt modelId="{39A236F1-5631-4114-A779-1874B5984C51}" type="parTrans" cxnId="{B1D4B6D5-69BD-4DB6-BBE7-D644007DDE4E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74C3A9-467D-4DF4-8BA5-39A982FF7536}" type="sibTrans" cxnId="{B1D4B6D5-69BD-4DB6-BBE7-D644007DDE4E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717B87-59C5-4947-972E-00668F35D4B8}">
      <dgm:prSet/>
      <dgm:spPr/>
      <dgm:t>
        <a:bodyPr/>
        <a:lstStyle/>
        <a:p>
          <a:r>
            <a:rPr lang="pt-BR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Ouvidoria</a:t>
          </a:r>
        </a:p>
      </dgm:t>
    </dgm:pt>
    <dgm:pt modelId="{DD368622-7DB1-4AD2-9F21-5CE379E2EBE2}" type="parTrans" cxnId="{F5431E17-3326-48FC-BE27-6A5F70581EDF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344752-A786-42C1-B052-8FDDAA80FEC9}" type="sibTrans" cxnId="{F5431E17-3326-48FC-BE27-6A5F70581EDF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75D953-2E3C-49C4-B49D-7AF382E4E738}">
      <dgm:prSet/>
      <dgm:spPr/>
      <dgm:t>
        <a:bodyPr/>
        <a:lstStyle/>
        <a:p>
          <a:r>
            <a:rPr lang="pt-BR" b="1" dirty="0" smtClean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Qualidade e Processos</a:t>
          </a:r>
        </a:p>
      </dgm:t>
    </dgm:pt>
    <dgm:pt modelId="{5E48F461-2E88-43D1-A305-B91C53A82ADD}" type="parTrans" cxnId="{7920A5DF-8CEF-490B-A349-A3FFD19FA36E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A4F0D5-8088-4113-A52A-C66B45E4D3A8}" type="sibTrans" cxnId="{7920A5DF-8CEF-490B-A349-A3FFD19FA36E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09EA7F-4069-4CC8-A2A4-19A865C251DA}">
      <dgm:prSet/>
      <dgm:spPr/>
      <dgm:t>
        <a:bodyPr/>
        <a:lstStyle/>
        <a:p>
          <a:r>
            <a:rPr lang="pt-BR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Gerenciamento de Riscos</a:t>
          </a:r>
          <a:endParaRPr lang="pt-BR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3E2C24-7283-4547-A9BD-E548E7CA8E04}" type="parTrans" cxnId="{7517AB44-5826-43B9-A087-9ACC41F569DA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FF11C7-0020-463B-8676-FCC25FAEA767}" type="sibTrans" cxnId="{7517AB44-5826-43B9-A087-9ACC41F569DA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905225-34F7-4D14-80B7-A28670D4C372}" type="pres">
      <dgm:prSet presAssocID="{1C45260C-2BD9-48B6-B9CA-D5B0EC02116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1001C4B6-BFFE-4F41-85DC-13CFCA43DC8D}" type="pres">
      <dgm:prSet presAssocID="{BAF5D444-0336-46BE-82DF-344365D8282F}" presName="hierRoot1" presStyleCnt="0"/>
      <dgm:spPr/>
    </dgm:pt>
    <dgm:pt modelId="{F60A55AA-8B3A-4CB9-955D-E3471EFFF9E8}" type="pres">
      <dgm:prSet presAssocID="{BAF5D444-0336-46BE-82DF-344365D8282F}" presName="composite" presStyleCnt="0"/>
      <dgm:spPr/>
    </dgm:pt>
    <dgm:pt modelId="{1C7CB200-734C-4736-8FF0-A9C511102F02}" type="pres">
      <dgm:prSet presAssocID="{BAF5D444-0336-46BE-82DF-344365D8282F}" presName="background" presStyleLbl="node0" presStyleIdx="0" presStyleCnt="1"/>
      <dgm:spPr/>
    </dgm:pt>
    <dgm:pt modelId="{A5C89E7C-1797-4D19-9551-591CA51E58FF}" type="pres">
      <dgm:prSet presAssocID="{BAF5D444-0336-46BE-82DF-344365D8282F}" presName="text" presStyleLbl="fgAcc0" presStyleIdx="0" presStyleCnt="1" custLinFactNeighborY="-4083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273F3B3-D269-4E99-ABE7-6C45F4B609E1}" type="pres">
      <dgm:prSet presAssocID="{BAF5D444-0336-46BE-82DF-344365D8282F}" presName="hierChild2" presStyleCnt="0"/>
      <dgm:spPr/>
    </dgm:pt>
    <dgm:pt modelId="{AB110A55-8DC3-44F6-868E-9734D01C4AF6}" type="pres">
      <dgm:prSet presAssocID="{737A1F2D-43E8-4293-B94C-76971CE5CC67}" presName="Name10" presStyleLbl="parChTrans1D2" presStyleIdx="0" presStyleCnt="4"/>
      <dgm:spPr/>
      <dgm:t>
        <a:bodyPr/>
        <a:lstStyle/>
        <a:p>
          <a:endParaRPr lang="pt-BR"/>
        </a:p>
      </dgm:t>
    </dgm:pt>
    <dgm:pt modelId="{924CD791-46C2-4F6A-94C0-8FCA034F6C4A}" type="pres">
      <dgm:prSet presAssocID="{5806A12F-24C9-4704-BE0D-A5D45B57A3BD}" presName="hierRoot2" presStyleCnt="0"/>
      <dgm:spPr/>
    </dgm:pt>
    <dgm:pt modelId="{7E50DBBD-3AAA-422A-B14E-849E386597FC}" type="pres">
      <dgm:prSet presAssocID="{5806A12F-24C9-4704-BE0D-A5D45B57A3BD}" presName="composite2" presStyleCnt="0"/>
      <dgm:spPr/>
    </dgm:pt>
    <dgm:pt modelId="{930A8CCA-0659-46B9-AE66-D8F8B36CB1EB}" type="pres">
      <dgm:prSet presAssocID="{5806A12F-24C9-4704-BE0D-A5D45B57A3BD}" presName="background2" presStyleLbl="node2" presStyleIdx="0" presStyleCnt="4"/>
      <dgm:spPr/>
    </dgm:pt>
    <dgm:pt modelId="{F0DA9D9D-A104-4E88-B865-59EAD33869E2}" type="pres">
      <dgm:prSet presAssocID="{5806A12F-24C9-4704-BE0D-A5D45B57A3BD}" presName="text2" presStyleLbl="fgAcc2" presStyleIdx="0" presStyleCnt="4" custLinFactNeighborY="-339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7BC6198-135C-4C97-9147-9DDC17FA747D}" type="pres">
      <dgm:prSet presAssocID="{5806A12F-24C9-4704-BE0D-A5D45B57A3BD}" presName="hierChild3" presStyleCnt="0"/>
      <dgm:spPr/>
    </dgm:pt>
    <dgm:pt modelId="{2D87096D-99B5-4786-BB4F-CF0150B0BFEA}" type="pres">
      <dgm:prSet presAssocID="{39A236F1-5631-4114-A779-1874B5984C51}" presName="Name10" presStyleLbl="parChTrans1D2" presStyleIdx="1" presStyleCnt="4"/>
      <dgm:spPr/>
      <dgm:t>
        <a:bodyPr/>
        <a:lstStyle/>
        <a:p>
          <a:endParaRPr lang="pt-BR"/>
        </a:p>
      </dgm:t>
    </dgm:pt>
    <dgm:pt modelId="{846CA7FF-17AD-4208-A8FE-A777DCEC0F4D}" type="pres">
      <dgm:prSet presAssocID="{A0C04EBC-5D9A-4AF3-8C0A-BEA8A808389C}" presName="hierRoot2" presStyleCnt="0"/>
      <dgm:spPr/>
    </dgm:pt>
    <dgm:pt modelId="{8A88EE8E-1354-4A85-968A-8DAD497D1AD0}" type="pres">
      <dgm:prSet presAssocID="{A0C04EBC-5D9A-4AF3-8C0A-BEA8A808389C}" presName="composite2" presStyleCnt="0"/>
      <dgm:spPr/>
    </dgm:pt>
    <dgm:pt modelId="{B5B8A036-4B63-46CA-ACCC-2E0B1B8B3044}" type="pres">
      <dgm:prSet presAssocID="{A0C04EBC-5D9A-4AF3-8C0A-BEA8A808389C}" presName="background2" presStyleLbl="node2" presStyleIdx="1" presStyleCnt="4"/>
      <dgm:spPr/>
    </dgm:pt>
    <dgm:pt modelId="{010359B7-F0AB-4985-AD1B-EC20FC83C500}" type="pres">
      <dgm:prSet presAssocID="{A0C04EBC-5D9A-4AF3-8C0A-BEA8A808389C}" presName="text2" presStyleLbl="fgAcc2" presStyleIdx="1" presStyleCnt="4" custLinFactX="13393" custLinFactNeighborX="100000" custLinFactNeighborY="-150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5EBCDCC-DB80-489A-9953-0FD9E2F6C0EB}" type="pres">
      <dgm:prSet presAssocID="{A0C04EBC-5D9A-4AF3-8C0A-BEA8A808389C}" presName="hierChild3" presStyleCnt="0"/>
      <dgm:spPr/>
    </dgm:pt>
    <dgm:pt modelId="{FFB649DB-A61B-4500-A8B2-28A262940DCE}" type="pres">
      <dgm:prSet presAssocID="{DD368622-7DB1-4AD2-9F21-5CE379E2EBE2}" presName="Name10" presStyleLbl="parChTrans1D2" presStyleIdx="2" presStyleCnt="4"/>
      <dgm:spPr/>
      <dgm:t>
        <a:bodyPr/>
        <a:lstStyle/>
        <a:p>
          <a:endParaRPr lang="pt-BR"/>
        </a:p>
      </dgm:t>
    </dgm:pt>
    <dgm:pt modelId="{24CDB2AC-AA14-4D58-AAFE-C9C9B4A5E807}" type="pres">
      <dgm:prSet presAssocID="{FA717B87-59C5-4947-972E-00668F35D4B8}" presName="hierRoot2" presStyleCnt="0"/>
      <dgm:spPr/>
    </dgm:pt>
    <dgm:pt modelId="{B5C77996-90C9-428B-AD48-BB4F4DCAE737}" type="pres">
      <dgm:prSet presAssocID="{FA717B87-59C5-4947-972E-00668F35D4B8}" presName="composite2" presStyleCnt="0"/>
      <dgm:spPr/>
    </dgm:pt>
    <dgm:pt modelId="{DDFBAB7B-5DE1-45E7-A6D2-A6B6A2DBE66D}" type="pres">
      <dgm:prSet presAssocID="{FA717B87-59C5-4947-972E-00668F35D4B8}" presName="background2" presStyleLbl="node2" presStyleIdx="2" presStyleCnt="4"/>
      <dgm:spPr/>
    </dgm:pt>
    <dgm:pt modelId="{708B127B-EE8E-46D7-A05E-D51BCB7D4B46}" type="pres">
      <dgm:prSet presAssocID="{FA717B87-59C5-4947-972E-00668F35D4B8}" presName="text2" presStyleLbl="fgAcc2" presStyleIdx="2" presStyleCnt="4" custLinFactX="20481" custLinFactNeighborX="100000" custLinFactNeighborY="-150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8078F12-A1D1-4151-96D8-F6E962EB2DF5}" type="pres">
      <dgm:prSet presAssocID="{FA717B87-59C5-4947-972E-00668F35D4B8}" presName="hierChild3" presStyleCnt="0"/>
      <dgm:spPr/>
    </dgm:pt>
    <dgm:pt modelId="{E2AD61B4-2419-45E5-9F2F-2F2C2B11CE0A}" type="pres">
      <dgm:prSet presAssocID="{5E48F461-2E88-43D1-A305-B91C53A82ADD}" presName="Name10" presStyleLbl="parChTrans1D2" presStyleIdx="3" presStyleCnt="4"/>
      <dgm:spPr/>
      <dgm:t>
        <a:bodyPr/>
        <a:lstStyle/>
        <a:p>
          <a:endParaRPr lang="pt-BR"/>
        </a:p>
      </dgm:t>
    </dgm:pt>
    <dgm:pt modelId="{080944DA-7789-4F64-B924-64884988C719}" type="pres">
      <dgm:prSet presAssocID="{9275D953-2E3C-49C4-B49D-7AF382E4E738}" presName="hierRoot2" presStyleCnt="0"/>
      <dgm:spPr/>
    </dgm:pt>
    <dgm:pt modelId="{1584D339-342F-4D27-BFB6-AF1DAC00C869}" type="pres">
      <dgm:prSet presAssocID="{9275D953-2E3C-49C4-B49D-7AF382E4E738}" presName="composite2" presStyleCnt="0"/>
      <dgm:spPr/>
    </dgm:pt>
    <dgm:pt modelId="{11229D52-3E5B-4199-9E34-7671F133CE79}" type="pres">
      <dgm:prSet presAssocID="{9275D953-2E3C-49C4-B49D-7AF382E4E738}" presName="background2" presStyleLbl="node2" presStyleIdx="3" presStyleCnt="4"/>
      <dgm:spPr/>
    </dgm:pt>
    <dgm:pt modelId="{D2783532-F67F-4EF2-BDD8-A507707DAD9B}" type="pres">
      <dgm:prSet presAssocID="{9275D953-2E3C-49C4-B49D-7AF382E4E738}" presName="text2" presStyleLbl="fgAcc2" presStyleIdx="3" presStyleCnt="4" custLinFactX="-100000" custLinFactNeighborX="-146726" custLinFactNeighborY="-150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8945403-7D71-4F05-B4D6-8CCB9F2941B4}" type="pres">
      <dgm:prSet presAssocID="{9275D953-2E3C-49C4-B49D-7AF382E4E738}" presName="hierChild3" presStyleCnt="0"/>
      <dgm:spPr/>
    </dgm:pt>
    <dgm:pt modelId="{BEEDA025-9B7A-4CA9-8A8B-28412D4A52AD}" type="pres">
      <dgm:prSet presAssocID="{D33E2C24-7283-4547-A9BD-E548E7CA8E04}" presName="Name17" presStyleLbl="parChTrans1D3" presStyleIdx="0" presStyleCnt="1"/>
      <dgm:spPr/>
      <dgm:t>
        <a:bodyPr/>
        <a:lstStyle/>
        <a:p>
          <a:endParaRPr lang="pt-BR"/>
        </a:p>
      </dgm:t>
    </dgm:pt>
    <dgm:pt modelId="{3ADE55EB-9D15-40A1-8273-D2506B1F2199}" type="pres">
      <dgm:prSet presAssocID="{A309EA7F-4069-4CC8-A2A4-19A865C251DA}" presName="hierRoot3" presStyleCnt="0"/>
      <dgm:spPr/>
    </dgm:pt>
    <dgm:pt modelId="{570AEA5F-D605-438E-9E1B-C6B8C097EAFB}" type="pres">
      <dgm:prSet presAssocID="{A309EA7F-4069-4CC8-A2A4-19A865C251DA}" presName="composite3" presStyleCnt="0"/>
      <dgm:spPr/>
    </dgm:pt>
    <dgm:pt modelId="{02C70409-D670-48E3-B979-140AF4E42261}" type="pres">
      <dgm:prSet presAssocID="{A309EA7F-4069-4CC8-A2A4-19A865C251DA}" presName="background3" presStyleLbl="node3" presStyleIdx="0" presStyleCnt="1"/>
      <dgm:spPr/>
    </dgm:pt>
    <dgm:pt modelId="{60E38F77-9148-4A69-BC19-1460FB05DA52}" type="pres">
      <dgm:prSet presAssocID="{A309EA7F-4069-4CC8-A2A4-19A865C251DA}" presName="text3" presStyleLbl="fgAcc3" presStyleIdx="0" presStyleCnt="1" custLinFactX="-100000" custLinFactNeighborX="-156444" custLinFactNeighborY="79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58C07B9-6250-45A7-B3A6-5B78695B83D3}" type="pres">
      <dgm:prSet presAssocID="{A309EA7F-4069-4CC8-A2A4-19A865C251DA}" presName="hierChild4" presStyleCnt="0"/>
      <dgm:spPr/>
    </dgm:pt>
  </dgm:ptLst>
  <dgm:cxnLst>
    <dgm:cxn modelId="{28404231-E070-4489-BD15-1CCF6C198650}" type="presOf" srcId="{BAF5D444-0336-46BE-82DF-344365D8282F}" destId="{A5C89E7C-1797-4D19-9551-591CA51E58FF}" srcOrd="0" destOrd="0" presId="urn:microsoft.com/office/officeart/2005/8/layout/hierarchy1"/>
    <dgm:cxn modelId="{7517AB44-5826-43B9-A087-9ACC41F569DA}" srcId="{9275D953-2E3C-49C4-B49D-7AF382E4E738}" destId="{A309EA7F-4069-4CC8-A2A4-19A865C251DA}" srcOrd="0" destOrd="0" parTransId="{D33E2C24-7283-4547-A9BD-E548E7CA8E04}" sibTransId="{19FF11C7-0020-463B-8676-FCC25FAEA767}"/>
    <dgm:cxn modelId="{4B62B92C-4058-4443-8697-606CB1E8838E}" type="presOf" srcId="{39A236F1-5631-4114-A779-1874B5984C51}" destId="{2D87096D-99B5-4786-BB4F-CF0150B0BFEA}" srcOrd="0" destOrd="0" presId="urn:microsoft.com/office/officeart/2005/8/layout/hierarchy1"/>
    <dgm:cxn modelId="{E911672D-4932-4B80-A7A3-E037A02FC58C}" type="presOf" srcId="{A309EA7F-4069-4CC8-A2A4-19A865C251DA}" destId="{60E38F77-9148-4A69-BC19-1460FB05DA52}" srcOrd="0" destOrd="0" presId="urn:microsoft.com/office/officeart/2005/8/layout/hierarchy1"/>
    <dgm:cxn modelId="{6E675873-F7E0-470E-904E-BE097DD6C8DD}" type="presOf" srcId="{FA717B87-59C5-4947-972E-00668F35D4B8}" destId="{708B127B-EE8E-46D7-A05E-D51BCB7D4B46}" srcOrd="0" destOrd="0" presId="urn:microsoft.com/office/officeart/2005/8/layout/hierarchy1"/>
    <dgm:cxn modelId="{9A4855C7-1158-4355-930C-1BED927CAB27}" type="presOf" srcId="{DD368622-7DB1-4AD2-9F21-5CE379E2EBE2}" destId="{FFB649DB-A61B-4500-A8B2-28A262940DCE}" srcOrd="0" destOrd="0" presId="urn:microsoft.com/office/officeart/2005/8/layout/hierarchy1"/>
    <dgm:cxn modelId="{33569CF3-64D5-4260-99E5-10440F6DFC0B}" type="presOf" srcId="{737A1F2D-43E8-4293-B94C-76971CE5CC67}" destId="{AB110A55-8DC3-44F6-868E-9734D01C4AF6}" srcOrd="0" destOrd="0" presId="urn:microsoft.com/office/officeart/2005/8/layout/hierarchy1"/>
    <dgm:cxn modelId="{B161A49F-0E26-42A3-8285-724B05B155EF}" type="presOf" srcId="{9275D953-2E3C-49C4-B49D-7AF382E4E738}" destId="{D2783532-F67F-4EF2-BDD8-A507707DAD9B}" srcOrd="0" destOrd="0" presId="urn:microsoft.com/office/officeart/2005/8/layout/hierarchy1"/>
    <dgm:cxn modelId="{7920A5DF-8CEF-490B-A349-A3FFD19FA36E}" srcId="{BAF5D444-0336-46BE-82DF-344365D8282F}" destId="{9275D953-2E3C-49C4-B49D-7AF382E4E738}" srcOrd="3" destOrd="0" parTransId="{5E48F461-2E88-43D1-A305-B91C53A82ADD}" sibTransId="{09A4F0D5-8088-4113-A52A-C66B45E4D3A8}"/>
    <dgm:cxn modelId="{55D9C758-A53F-44C5-8900-4ED71405BF03}" srcId="{BAF5D444-0336-46BE-82DF-344365D8282F}" destId="{5806A12F-24C9-4704-BE0D-A5D45B57A3BD}" srcOrd="0" destOrd="0" parTransId="{737A1F2D-43E8-4293-B94C-76971CE5CC67}" sibTransId="{BA842183-E4A0-4C17-A45F-725D42DEF5B2}"/>
    <dgm:cxn modelId="{01F18BA0-AAE3-4AF7-B007-88DF09635A20}" type="presOf" srcId="{A0C04EBC-5D9A-4AF3-8C0A-BEA8A808389C}" destId="{010359B7-F0AB-4985-AD1B-EC20FC83C500}" srcOrd="0" destOrd="0" presId="urn:microsoft.com/office/officeart/2005/8/layout/hierarchy1"/>
    <dgm:cxn modelId="{F5431E17-3326-48FC-BE27-6A5F70581EDF}" srcId="{BAF5D444-0336-46BE-82DF-344365D8282F}" destId="{FA717B87-59C5-4947-972E-00668F35D4B8}" srcOrd="2" destOrd="0" parTransId="{DD368622-7DB1-4AD2-9F21-5CE379E2EBE2}" sibTransId="{B1344752-A786-42C1-B052-8FDDAA80FEC9}"/>
    <dgm:cxn modelId="{92E73ED7-096E-4F1D-9B54-0477B2D434FC}" type="presOf" srcId="{5E48F461-2E88-43D1-A305-B91C53A82ADD}" destId="{E2AD61B4-2419-45E5-9F2F-2F2C2B11CE0A}" srcOrd="0" destOrd="0" presId="urn:microsoft.com/office/officeart/2005/8/layout/hierarchy1"/>
    <dgm:cxn modelId="{78E500CF-ACF4-4D37-A10C-D08B16D5756F}" srcId="{1C45260C-2BD9-48B6-B9CA-D5B0EC021161}" destId="{BAF5D444-0336-46BE-82DF-344365D8282F}" srcOrd="0" destOrd="0" parTransId="{A252CE59-87C2-4562-BD44-7FAF0148BC35}" sibTransId="{057A16EE-6318-4959-8AB3-D547933E92DB}"/>
    <dgm:cxn modelId="{B1D4B6D5-69BD-4DB6-BBE7-D644007DDE4E}" srcId="{BAF5D444-0336-46BE-82DF-344365D8282F}" destId="{A0C04EBC-5D9A-4AF3-8C0A-BEA8A808389C}" srcOrd="1" destOrd="0" parTransId="{39A236F1-5631-4114-A779-1874B5984C51}" sibTransId="{E974C3A9-467D-4DF4-8BA5-39A982FF7536}"/>
    <dgm:cxn modelId="{9B04BC0B-EEE3-43B5-BE41-8EE7D804D588}" type="presOf" srcId="{5806A12F-24C9-4704-BE0D-A5D45B57A3BD}" destId="{F0DA9D9D-A104-4E88-B865-59EAD33869E2}" srcOrd="0" destOrd="0" presId="urn:microsoft.com/office/officeart/2005/8/layout/hierarchy1"/>
    <dgm:cxn modelId="{2DE8F4B2-B08D-4186-871C-A492EA88C188}" type="presOf" srcId="{1C45260C-2BD9-48B6-B9CA-D5B0EC021161}" destId="{4D905225-34F7-4D14-80B7-A28670D4C372}" srcOrd="0" destOrd="0" presId="urn:microsoft.com/office/officeart/2005/8/layout/hierarchy1"/>
    <dgm:cxn modelId="{0269D65B-3BEF-4D7D-BDD8-5B229D575753}" type="presOf" srcId="{D33E2C24-7283-4547-A9BD-E548E7CA8E04}" destId="{BEEDA025-9B7A-4CA9-8A8B-28412D4A52AD}" srcOrd="0" destOrd="0" presId="urn:microsoft.com/office/officeart/2005/8/layout/hierarchy1"/>
    <dgm:cxn modelId="{311E88EE-ACA7-4FFF-8E2F-B942FC80BFCD}" type="presParOf" srcId="{4D905225-34F7-4D14-80B7-A28670D4C372}" destId="{1001C4B6-BFFE-4F41-85DC-13CFCA43DC8D}" srcOrd="0" destOrd="0" presId="urn:microsoft.com/office/officeart/2005/8/layout/hierarchy1"/>
    <dgm:cxn modelId="{F3D53D6A-D263-418D-90F3-8C7C07DF9247}" type="presParOf" srcId="{1001C4B6-BFFE-4F41-85DC-13CFCA43DC8D}" destId="{F60A55AA-8B3A-4CB9-955D-E3471EFFF9E8}" srcOrd="0" destOrd="0" presId="urn:microsoft.com/office/officeart/2005/8/layout/hierarchy1"/>
    <dgm:cxn modelId="{65642212-1421-4DA2-A0B1-846A3E67C815}" type="presParOf" srcId="{F60A55AA-8B3A-4CB9-955D-E3471EFFF9E8}" destId="{1C7CB200-734C-4736-8FF0-A9C511102F02}" srcOrd="0" destOrd="0" presId="urn:microsoft.com/office/officeart/2005/8/layout/hierarchy1"/>
    <dgm:cxn modelId="{FB1AF462-AD4F-4825-A39F-8FF94D1D3B31}" type="presParOf" srcId="{F60A55AA-8B3A-4CB9-955D-E3471EFFF9E8}" destId="{A5C89E7C-1797-4D19-9551-591CA51E58FF}" srcOrd="1" destOrd="0" presId="urn:microsoft.com/office/officeart/2005/8/layout/hierarchy1"/>
    <dgm:cxn modelId="{133C68DE-1E5D-491F-9001-7F5530B1680E}" type="presParOf" srcId="{1001C4B6-BFFE-4F41-85DC-13CFCA43DC8D}" destId="{1273F3B3-D269-4E99-ABE7-6C45F4B609E1}" srcOrd="1" destOrd="0" presId="urn:microsoft.com/office/officeart/2005/8/layout/hierarchy1"/>
    <dgm:cxn modelId="{CBE9B89A-7388-4E11-9910-624DC0D1DC9D}" type="presParOf" srcId="{1273F3B3-D269-4E99-ABE7-6C45F4B609E1}" destId="{AB110A55-8DC3-44F6-868E-9734D01C4AF6}" srcOrd="0" destOrd="0" presId="urn:microsoft.com/office/officeart/2005/8/layout/hierarchy1"/>
    <dgm:cxn modelId="{67F087CF-C78E-440E-9F84-B47EB604C05C}" type="presParOf" srcId="{1273F3B3-D269-4E99-ABE7-6C45F4B609E1}" destId="{924CD791-46C2-4F6A-94C0-8FCA034F6C4A}" srcOrd="1" destOrd="0" presId="urn:microsoft.com/office/officeart/2005/8/layout/hierarchy1"/>
    <dgm:cxn modelId="{487D5B4E-295A-4347-8279-89B55DD20DCF}" type="presParOf" srcId="{924CD791-46C2-4F6A-94C0-8FCA034F6C4A}" destId="{7E50DBBD-3AAA-422A-B14E-849E386597FC}" srcOrd="0" destOrd="0" presId="urn:microsoft.com/office/officeart/2005/8/layout/hierarchy1"/>
    <dgm:cxn modelId="{22377194-AE0C-4C08-A0FF-5BBA78FA3B70}" type="presParOf" srcId="{7E50DBBD-3AAA-422A-B14E-849E386597FC}" destId="{930A8CCA-0659-46B9-AE66-D8F8B36CB1EB}" srcOrd="0" destOrd="0" presId="urn:microsoft.com/office/officeart/2005/8/layout/hierarchy1"/>
    <dgm:cxn modelId="{BBB9FC2C-4ABE-4CF6-8BB4-E68C5F0EBB36}" type="presParOf" srcId="{7E50DBBD-3AAA-422A-B14E-849E386597FC}" destId="{F0DA9D9D-A104-4E88-B865-59EAD33869E2}" srcOrd="1" destOrd="0" presId="urn:microsoft.com/office/officeart/2005/8/layout/hierarchy1"/>
    <dgm:cxn modelId="{0C052906-0D06-4C3E-A551-659560EC1ECC}" type="presParOf" srcId="{924CD791-46C2-4F6A-94C0-8FCA034F6C4A}" destId="{57BC6198-135C-4C97-9147-9DDC17FA747D}" srcOrd="1" destOrd="0" presId="urn:microsoft.com/office/officeart/2005/8/layout/hierarchy1"/>
    <dgm:cxn modelId="{A70FB5DB-4EEC-4A2E-8B48-379309A4606E}" type="presParOf" srcId="{1273F3B3-D269-4E99-ABE7-6C45F4B609E1}" destId="{2D87096D-99B5-4786-BB4F-CF0150B0BFEA}" srcOrd="2" destOrd="0" presId="urn:microsoft.com/office/officeart/2005/8/layout/hierarchy1"/>
    <dgm:cxn modelId="{4D3B03FE-5E6D-4D31-BD21-E9F182AC51DA}" type="presParOf" srcId="{1273F3B3-D269-4E99-ABE7-6C45F4B609E1}" destId="{846CA7FF-17AD-4208-A8FE-A777DCEC0F4D}" srcOrd="3" destOrd="0" presId="urn:microsoft.com/office/officeart/2005/8/layout/hierarchy1"/>
    <dgm:cxn modelId="{244CA4AA-A7CE-4A46-B9B3-2493A2CCAA56}" type="presParOf" srcId="{846CA7FF-17AD-4208-A8FE-A777DCEC0F4D}" destId="{8A88EE8E-1354-4A85-968A-8DAD497D1AD0}" srcOrd="0" destOrd="0" presId="urn:microsoft.com/office/officeart/2005/8/layout/hierarchy1"/>
    <dgm:cxn modelId="{FFEB0C5C-B3EF-4AA5-A0EE-9EEE5025A239}" type="presParOf" srcId="{8A88EE8E-1354-4A85-968A-8DAD497D1AD0}" destId="{B5B8A036-4B63-46CA-ACCC-2E0B1B8B3044}" srcOrd="0" destOrd="0" presId="urn:microsoft.com/office/officeart/2005/8/layout/hierarchy1"/>
    <dgm:cxn modelId="{D6CC2F53-9296-4C1B-82DA-A416FE1CD940}" type="presParOf" srcId="{8A88EE8E-1354-4A85-968A-8DAD497D1AD0}" destId="{010359B7-F0AB-4985-AD1B-EC20FC83C500}" srcOrd="1" destOrd="0" presId="urn:microsoft.com/office/officeart/2005/8/layout/hierarchy1"/>
    <dgm:cxn modelId="{4ACD1141-1DA6-4FDF-95E5-ADD81FCF6E6A}" type="presParOf" srcId="{846CA7FF-17AD-4208-A8FE-A777DCEC0F4D}" destId="{45EBCDCC-DB80-489A-9953-0FD9E2F6C0EB}" srcOrd="1" destOrd="0" presId="urn:microsoft.com/office/officeart/2005/8/layout/hierarchy1"/>
    <dgm:cxn modelId="{F67FB046-C3A7-4FF0-94F1-35A686F978DE}" type="presParOf" srcId="{1273F3B3-D269-4E99-ABE7-6C45F4B609E1}" destId="{FFB649DB-A61B-4500-A8B2-28A262940DCE}" srcOrd="4" destOrd="0" presId="urn:microsoft.com/office/officeart/2005/8/layout/hierarchy1"/>
    <dgm:cxn modelId="{ADB3CAEC-500D-4C5E-9385-6ED0AEE10D18}" type="presParOf" srcId="{1273F3B3-D269-4E99-ABE7-6C45F4B609E1}" destId="{24CDB2AC-AA14-4D58-AAFE-C9C9B4A5E807}" srcOrd="5" destOrd="0" presId="urn:microsoft.com/office/officeart/2005/8/layout/hierarchy1"/>
    <dgm:cxn modelId="{AEF8D4FB-84C8-47CE-A2D9-4845079BE6DE}" type="presParOf" srcId="{24CDB2AC-AA14-4D58-AAFE-C9C9B4A5E807}" destId="{B5C77996-90C9-428B-AD48-BB4F4DCAE737}" srcOrd="0" destOrd="0" presId="urn:microsoft.com/office/officeart/2005/8/layout/hierarchy1"/>
    <dgm:cxn modelId="{EDC48A9A-D7B6-4EBD-B86A-DBB8796C8DD2}" type="presParOf" srcId="{B5C77996-90C9-428B-AD48-BB4F4DCAE737}" destId="{DDFBAB7B-5DE1-45E7-A6D2-A6B6A2DBE66D}" srcOrd="0" destOrd="0" presId="urn:microsoft.com/office/officeart/2005/8/layout/hierarchy1"/>
    <dgm:cxn modelId="{AF61F7A3-D698-455B-8A1C-EC5F36C3261C}" type="presParOf" srcId="{B5C77996-90C9-428B-AD48-BB4F4DCAE737}" destId="{708B127B-EE8E-46D7-A05E-D51BCB7D4B46}" srcOrd="1" destOrd="0" presId="urn:microsoft.com/office/officeart/2005/8/layout/hierarchy1"/>
    <dgm:cxn modelId="{A145AB98-27AD-4B6F-8D81-2B5D5618753F}" type="presParOf" srcId="{24CDB2AC-AA14-4D58-AAFE-C9C9B4A5E807}" destId="{18078F12-A1D1-4151-96D8-F6E962EB2DF5}" srcOrd="1" destOrd="0" presId="urn:microsoft.com/office/officeart/2005/8/layout/hierarchy1"/>
    <dgm:cxn modelId="{1FA7EA05-9B1B-4CFD-8574-09EF4BF045DE}" type="presParOf" srcId="{1273F3B3-D269-4E99-ABE7-6C45F4B609E1}" destId="{E2AD61B4-2419-45E5-9F2F-2F2C2B11CE0A}" srcOrd="6" destOrd="0" presId="urn:microsoft.com/office/officeart/2005/8/layout/hierarchy1"/>
    <dgm:cxn modelId="{52C3BA05-7D44-4FA5-B21E-5E602D99CB35}" type="presParOf" srcId="{1273F3B3-D269-4E99-ABE7-6C45F4B609E1}" destId="{080944DA-7789-4F64-B924-64884988C719}" srcOrd="7" destOrd="0" presId="urn:microsoft.com/office/officeart/2005/8/layout/hierarchy1"/>
    <dgm:cxn modelId="{91D3918F-C811-48A7-AE4F-66A8253563C2}" type="presParOf" srcId="{080944DA-7789-4F64-B924-64884988C719}" destId="{1584D339-342F-4D27-BFB6-AF1DAC00C869}" srcOrd="0" destOrd="0" presId="urn:microsoft.com/office/officeart/2005/8/layout/hierarchy1"/>
    <dgm:cxn modelId="{023CBBAA-2B14-488A-B385-216C3EA44F98}" type="presParOf" srcId="{1584D339-342F-4D27-BFB6-AF1DAC00C869}" destId="{11229D52-3E5B-4199-9E34-7671F133CE79}" srcOrd="0" destOrd="0" presId="urn:microsoft.com/office/officeart/2005/8/layout/hierarchy1"/>
    <dgm:cxn modelId="{482A470A-2343-4AA2-B92A-F566920C6FB4}" type="presParOf" srcId="{1584D339-342F-4D27-BFB6-AF1DAC00C869}" destId="{D2783532-F67F-4EF2-BDD8-A507707DAD9B}" srcOrd="1" destOrd="0" presId="urn:microsoft.com/office/officeart/2005/8/layout/hierarchy1"/>
    <dgm:cxn modelId="{BDE51FCF-AACE-419C-B46A-7C83ADA151A7}" type="presParOf" srcId="{080944DA-7789-4F64-B924-64884988C719}" destId="{C8945403-7D71-4F05-B4D6-8CCB9F2941B4}" srcOrd="1" destOrd="0" presId="urn:microsoft.com/office/officeart/2005/8/layout/hierarchy1"/>
    <dgm:cxn modelId="{B17E6886-50B3-458A-B9DC-F3A417A8DD1A}" type="presParOf" srcId="{C8945403-7D71-4F05-B4D6-8CCB9F2941B4}" destId="{BEEDA025-9B7A-4CA9-8A8B-28412D4A52AD}" srcOrd="0" destOrd="0" presId="urn:microsoft.com/office/officeart/2005/8/layout/hierarchy1"/>
    <dgm:cxn modelId="{2CB84BC7-185C-4285-8E95-98299CB8BF9D}" type="presParOf" srcId="{C8945403-7D71-4F05-B4D6-8CCB9F2941B4}" destId="{3ADE55EB-9D15-40A1-8273-D2506B1F2199}" srcOrd="1" destOrd="0" presId="urn:microsoft.com/office/officeart/2005/8/layout/hierarchy1"/>
    <dgm:cxn modelId="{B7205987-CEDB-4423-BF40-7D445A7AFC63}" type="presParOf" srcId="{3ADE55EB-9D15-40A1-8273-D2506B1F2199}" destId="{570AEA5F-D605-438E-9E1B-C6B8C097EAFB}" srcOrd="0" destOrd="0" presId="urn:microsoft.com/office/officeart/2005/8/layout/hierarchy1"/>
    <dgm:cxn modelId="{EDD88996-4EE3-47CD-8AE1-4215D08EB428}" type="presParOf" srcId="{570AEA5F-D605-438E-9E1B-C6B8C097EAFB}" destId="{02C70409-D670-48E3-B979-140AF4E42261}" srcOrd="0" destOrd="0" presId="urn:microsoft.com/office/officeart/2005/8/layout/hierarchy1"/>
    <dgm:cxn modelId="{F0184BAC-F7B1-4378-A8F9-667635026A46}" type="presParOf" srcId="{570AEA5F-D605-438E-9E1B-C6B8C097EAFB}" destId="{60E38F77-9148-4A69-BC19-1460FB05DA52}" srcOrd="1" destOrd="0" presId="urn:microsoft.com/office/officeart/2005/8/layout/hierarchy1"/>
    <dgm:cxn modelId="{3C5136BE-73AC-4BFB-AAAE-B88285268495}" type="presParOf" srcId="{3ADE55EB-9D15-40A1-8273-D2506B1F2199}" destId="{758C07B9-6250-45A7-B3A6-5B78695B83D3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F6A7C7-A07D-4ABB-BCFC-97BF1303DBE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B1D03FA-3E8D-4587-97AB-28509498198B}">
      <dgm:prSet phldrT="[Texto]"/>
      <dgm:spPr/>
      <dgm:t>
        <a:bodyPr/>
        <a:lstStyle/>
        <a:p>
          <a:r>
            <a:rPr lang="pt-BR" dirty="0" smtClean="0">
              <a:latin typeface="Calibri" pitchFamily="34" charset="0"/>
            </a:rPr>
            <a:t>2009</a:t>
          </a:r>
          <a:endParaRPr lang="pt-BR" dirty="0">
            <a:latin typeface="Calibri" pitchFamily="34" charset="0"/>
          </a:endParaRPr>
        </a:p>
      </dgm:t>
    </dgm:pt>
    <dgm:pt modelId="{5529217E-618B-46BF-9A52-9C64F9B91E8C}" type="parTrans" cxnId="{2A2BBB0A-A98E-457B-9122-EC40C5DF3F56}">
      <dgm:prSet/>
      <dgm:spPr/>
      <dgm:t>
        <a:bodyPr/>
        <a:lstStyle/>
        <a:p>
          <a:endParaRPr lang="pt-BR">
            <a:latin typeface="Calibri" pitchFamily="34" charset="0"/>
          </a:endParaRPr>
        </a:p>
      </dgm:t>
    </dgm:pt>
    <dgm:pt modelId="{BF9D92FB-3671-4454-980A-7F17A020D264}" type="sibTrans" cxnId="{2A2BBB0A-A98E-457B-9122-EC40C5DF3F56}">
      <dgm:prSet/>
      <dgm:spPr/>
      <dgm:t>
        <a:bodyPr/>
        <a:lstStyle/>
        <a:p>
          <a:endParaRPr lang="pt-BR">
            <a:latin typeface="Calibri" pitchFamily="34" charset="0"/>
          </a:endParaRPr>
        </a:p>
      </dgm:t>
    </dgm:pt>
    <dgm:pt modelId="{428F4B64-E176-4FB0-A27D-6BEE3F327066}">
      <dgm:prSet phldrT="[Texto]"/>
      <dgm:spPr/>
      <dgm:t>
        <a:bodyPr/>
        <a:lstStyle/>
        <a:p>
          <a:r>
            <a:rPr lang="pt-BR" dirty="0" smtClean="0">
              <a:latin typeface="Calibri" pitchFamily="34" charset="0"/>
            </a:rPr>
            <a:t>2010</a:t>
          </a:r>
          <a:endParaRPr lang="pt-BR" dirty="0">
            <a:latin typeface="Calibri" pitchFamily="34" charset="0"/>
          </a:endParaRPr>
        </a:p>
      </dgm:t>
    </dgm:pt>
    <dgm:pt modelId="{4A7D4B83-1141-4D50-BCF3-1B94D86BE702}" type="parTrans" cxnId="{AB1DADC0-D83A-4EBC-8E26-4639926D6ABC}">
      <dgm:prSet/>
      <dgm:spPr/>
      <dgm:t>
        <a:bodyPr/>
        <a:lstStyle/>
        <a:p>
          <a:endParaRPr lang="pt-BR">
            <a:latin typeface="Calibri" pitchFamily="34" charset="0"/>
          </a:endParaRPr>
        </a:p>
      </dgm:t>
    </dgm:pt>
    <dgm:pt modelId="{7590A3F3-C278-4B3B-978B-A4DBFB910C7D}" type="sibTrans" cxnId="{AB1DADC0-D83A-4EBC-8E26-4639926D6ABC}">
      <dgm:prSet/>
      <dgm:spPr/>
      <dgm:t>
        <a:bodyPr/>
        <a:lstStyle/>
        <a:p>
          <a:endParaRPr lang="pt-BR">
            <a:latin typeface="Calibri" pitchFamily="34" charset="0"/>
          </a:endParaRPr>
        </a:p>
      </dgm:t>
    </dgm:pt>
    <dgm:pt modelId="{54AAA747-3973-45B8-BEEA-1113EE805C8A}">
      <dgm:prSet/>
      <dgm:spPr/>
      <dgm:t>
        <a:bodyPr/>
        <a:lstStyle/>
        <a:p>
          <a:r>
            <a:rPr lang="pt-BR" dirty="0" smtClean="0">
              <a:latin typeface="Calibri" pitchFamily="34" charset="0"/>
            </a:rPr>
            <a:t>2011</a:t>
          </a:r>
          <a:endParaRPr lang="pt-BR" dirty="0">
            <a:latin typeface="Calibri" pitchFamily="34" charset="0"/>
          </a:endParaRPr>
        </a:p>
      </dgm:t>
    </dgm:pt>
    <dgm:pt modelId="{E679E30D-4725-4F70-848B-22535ACD2EF6}" type="parTrans" cxnId="{1758CC5C-6AAB-4BAC-86C4-959D4DAAC079}">
      <dgm:prSet/>
      <dgm:spPr/>
      <dgm:t>
        <a:bodyPr/>
        <a:lstStyle/>
        <a:p>
          <a:endParaRPr lang="pt-BR">
            <a:latin typeface="Calibri" pitchFamily="34" charset="0"/>
          </a:endParaRPr>
        </a:p>
      </dgm:t>
    </dgm:pt>
    <dgm:pt modelId="{2DF2AFD4-5FEE-40E8-A1F3-5E2614CE4ABF}" type="sibTrans" cxnId="{1758CC5C-6AAB-4BAC-86C4-959D4DAAC079}">
      <dgm:prSet/>
      <dgm:spPr/>
      <dgm:t>
        <a:bodyPr/>
        <a:lstStyle/>
        <a:p>
          <a:endParaRPr lang="pt-BR">
            <a:latin typeface="Calibri" pitchFamily="34" charset="0"/>
          </a:endParaRPr>
        </a:p>
      </dgm:t>
    </dgm:pt>
    <dgm:pt modelId="{E0FE94D0-18AA-47B5-9556-5F20FD872D3D}">
      <dgm:prSet/>
      <dgm:spPr/>
      <dgm:t>
        <a:bodyPr/>
        <a:lstStyle/>
        <a:p>
          <a:r>
            <a:rPr lang="pt-BR" dirty="0" smtClean="0">
              <a:latin typeface="Calibri" pitchFamily="34" charset="0"/>
            </a:rPr>
            <a:t>2012</a:t>
          </a:r>
          <a:endParaRPr lang="pt-BR" dirty="0">
            <a:latin typeface="Calibri" pitchFamily="34" charset="0"/>
          </a:endParaRPr>
        </a:p>
      </dgm:t>
    </dgm:pt>
    <dgm:pt modelId="{9BFA20DE-7196-4B5E-B783-9CB886BEB566}" type="parTrans" cxnId="{F2063037-6EA3-464D-A732-E1554B6E1D89}">
      <dgm:prSet/>
      <dgm:spPr/>
      <dgm:t>
        <a:bodyPr/>
        <a:lstStyle/>
        <a:p>
          <a:endParaRPr lang="pt-BR">
            <a:latin typeface="Calibri" pitchFamily="34" charset="0"/>
          </a:endParaRPr>
        </a:p>
      </dgm:t>
    </dgm:pt>
    <dgm:pt modelId="{5BEF4883-0B1D-4D34-948B-8EC3D8354A44}" type="sibTrans" cxnId="{F2063037-6EA3-464D-A732-E1554B6E1D89}">
      <dgm:prSet/>
      <dgm:spPr/>
      <dgm:t>
        <a:bodyPr/>
        <a:lstStyle/>
        <a:p>
          <a:endParaRPr lang="pt-BR">
            <a:latin typeface="Calibri" pitchFamily="34" charset="0"/>
          </a:endParaRPr>
        </a:p>
      </dgm:t>
    </dgm:pt>
    <dgm:pt modelId="{486C1ACD-42F1-4B67-B963-C9383B12D6A9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t-BR" dirty="0" smtClean="0">
              <a:latin typeface="Calibri" pitchFamily="34" charset="0"/>
            </a:rPr>
            <a:t>2015/2018</a:t>
          </a:r>
          <a:endParaRPr lang="pt-BR" dirty="0">
            <a:latin typeface="Calibri" pitchFamily="34" charset="0"/>
          </a:endParaRPr>
        </a:p>
      </dgm:t>
    </dgm:pt>
    <dgm:pt modelId="{980F88F5-FE9F-4A4E-B2A2-54DCA00AAFBB}" type="parTrans" cxnId="{FF390682-57FC-4335-98AC-56590C844658}">
      <dgm:prSet/>
      <dgm:spPr/>
      <dgm:t>
        <a:bodyPr/>
        <a:lstStyle/>
        <a:p>
          <a:endParaRPr lang="pt-BR">
            <a:latin typeface="Calibri" pitchFamily="34" charset="0"/>
          </a:endParaRPr>
        </a:p>
      </dgm:t>
    </dgm:pt>
    <dgm:pt modelId="{99B490E5-84C8-47FB-96CF-A27262BF8216}" type="sibTrans" cxnId="{FF390682-57FC-4335-98AC-56590C844658}">
      <dgm:prSet/>
      <dgm:spPr/>
      <dgm:t>
        <a:bodyPr/>
        <a:lstStyle/>
        <a:p>
          <a:endParaRPr lang="pt-BR">
            <a:latin typeface="Calibri" pitchFamily="34" charset="0"/>
          </a:endParaRPr>
        </a:p>
      </dgm:t>
    </dgm:pt>
    <dgm:pt modelId="{B9BAD47D-C7D7-4007-A183-9BD5216CC9E8}" type="pres">
      <dgm:prSet presAssocID="{CAF6A7C7-A07D-4ABB-BCFC-97BF1303DBE0}" presName="CompostProcess" presStyleCnt="0">
        <dgm:presLayoutVars>
          <dgm:dir/>
          <dgm:resizeHandles val="exact"/>
        </dgm:presLayoutVars>
      </dgm:prSet>
      <dgm:spPr/>
    </dgm:pt>
    <dgm:pt modelId="{AC242170-B73F-4344-8A09-8B6359241AC7}" type="pres">
      <dgm:prSet presAssocID="{CAF6A7C7-A07D-4ABB-BCFC-97BF1303DBE0}" presName="arrow" presStyleLbl="bgShp" presStyleIdx="0" presStyleCnt="1"/>
      <dgm:spPr/>
    </dgm:pt>
    <dgm:pt modelId="{B28FD399-4815-4478-BB73-8626A71ECC88}" type="pres">
      <dgm:prSet presAssocID="{CAF6A7C7-A07D-4ABB-BCFC-97BF1303DBE0}" presName="linearProcess" presStyleCnt="0"/>
      <dgm:spPr/>
    </dgm:pt>
    <dgm:pt modelId="{8C3EBF0D-EA75-4C9E-A31E-851854857313}" type="pres">
      <dgm:prSet presAssocID="{BB1D03FA-3E8D-4587-97AB-28509498198B}" presName="textNode" presStyleLbl="node1" presStyleIdx="0" presStyleCnt="5" custLinFactNeighborX="-50" custLinFactNeighborY="258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46D005-0CDC-4D71-84BD-004803D53A3E}" type="pres">
      <dgm:prSet presAssocID="{BF9D92FB-3671-4454-980A-7F17A020D264}" presName="sibTrans" presStyleCnt="0"/>
      <dgm:spPr/>
    </dgm:pt>
    <dgm:pt modelId="{39518A3C-ADAA-4387-83CD-6876F758B4B4}" type="pres">
      <dgm:prSet presAssocID="{428F4B64-E176-4FB0-A27D-6BEE3F327066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07E88C-F428-4A64-9D30-AD2B62941976}" type="pres">
      <dgm:prSet presAssocID="{7590A3F3-C278-4B3B-978B-A4DBFB910C7D}" presName="sibTrans" presStyleCnt="0"/>
      <dgm:spPr/>
    </dgm:pt>
    <dgm:pt modelId="{4E232912-2AEA-4A3E-8B4C-AF8B6E4F5249}" type="pres">
      <dgm:prSet presAssocID="{54AAA747-3973-45B8-BEEA-1113EE805C8A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38AF31-C4C4-4E2A-851A-094A837BEE4A}" type="pres">
      <dgm:prSet presAssocID="{2DF2AFD4-5FEE-40E8-A1F3-5E2614CE4ABF}" presName="sibTrans" presStyleCnt="0"/>
      <dgm:spPr/>
    </dgm:pt>
    <dgm:pt modelId="{7EC9AC06-DDD5-48D7-B4B7-C7F27434784F}" type="pres">
      <dgm:prSet presAssocID="{E0FE94D0-18AA-47B5-9556-5F20FD872D3D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D9CCF9-584C-44BE-A075-975B3A2E7865}" type="pres">
      <dgm:prSet presAssocID="{5BEF4883-0B1D-4D34-948B-8EC3D8354A44}" presName="sibTrans" presStyleCnt="0"/>
      <dgm:spPr/>
    </dgm:pt>
    <dgm:pt modelId="{F400E503-8D4C-4C14-B447-3B42436FE486}" type="pres">
      <dgm:prSet presAssocID="{486C1ACD-42F1-4B67-B963-C9383B12D6A9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A2BBB0A-A98E-457B-9122-EC40C5DF3F56}" srcId="{CAF6A7C7-A07D-4ABB-BCFC-97BF1303DBE0}" destId="{BB1D03FA-3E8D-4587-97AB-28509498198B}" srcOrd="0" destOrd="0" parTransId="{5529217E-618B-46BF-9A52-9C64F9B91E8C}" sibTransId="{BF9D92FB-3671-4454-980A-7F17A020D264}"/>
    <dgm:cxn modelId="{2EBEF10B-E73C-4EE5-992B-8E36E7AF3D45}" type="presOf" srcId="{54AAA747-3973-45B8-BEEA-1113EE805C8A}" destId="{4E232912-2AEA-4A3E-8B4C-AF8B6E4F5249}" srcOrd="0" destOrd="0" presId="urn:microsoft.com/office/officeart/2005/8/layout/hProcess9"/>
    <dgm:cxn modelId="{07902BA8-9337-4B69-8B77-8769590E494F}" type="presOf" srcId="{CAF6A7C7-A07D-4ABB-BCFC-97BF1303DBE0}" destId="{B9BAD47D-C7D7-4007-A183-9BD5216CC9E8}" srcOrd="0" destOrd="0" presId="urn:microsoft.com/office/officeart/2005/8/layout/hProcess9"/>
    <dgm:cxn modelId="{FF390682-57FC-4335-98AC-56590C844658}" srcId="{CAF6A7C7-A07D-4ABB-BCFC-97BF1303DBE0}" destId="{486C1ACD-42F1-4B67-B963-C9383B12D6A9}" srcOrd="4" destOrd="0" parTransId="{980F88F5-FE9F-4A4E-B2A2-54DCA00AAFBB}" sibTransId="{99B490E5-84C8-47FB-96CF-A27262BF8216}"/>
    <dgm:cxn modelId="{1461F3CB-D9B4-4D99-A3FD-B1E2F3A4D37F}" type="presOf" srcId="{486C1ACD-42F1-4B67-B963-C9383B12D6A9}" destId="{F400E503-8D4C-4C14-B447-3B42436FE486}" srcOrd="0" destOrd="0" presId="urn:microsoft.com/office/officeart/2005/8/layout/hProcess9"/>
    <dgm:cxn modelId="{01766A65-B813-4F9E-A31B-F9C2A95A4365}" type="presOf" srcId="{BB1D03FA-3E8D-4587-97AB-28509498198B}" destId="{8C3EBF0D-EA75-4C9E-A31E-851854857313}" srcOrd="0" destOrd="0" presId="urn:microsoft.com/office/officeart/2005/8/layout/hProcess9"/>
    <dgm:cxn modelId="{F2063037-6EA3-464D-A732-E1554B6E1D89}" srcId="{CAF6A7C7-A07D-4ABB-BCFC-97BF1303DBE0}" destId="{E0FE94D0-18AA-47B5-9556-5F20FD872D3D}" srcOrd="3" destOrd="0" parTransId="{9BFA20DE-7196-4B5E-B783-9CB886BEB566}" sibTransId="{5BEF4883-0B1D-4D34-948B-8EC3D8354A44}"/>
    <dgm:cxn modelId="{AB1DADC0-D83A-4EBC-8E26-4639926D6ABC}" srcId="{CAF6A7C7-A07D-4ABB-BCFC-97BF1303DBE0}" destId="{428F4B64-E176-4FB0-A27D-6BEE3F327066}" srcOrd="1" destOrd="0" parTransId="{4A7D4B83-1141-4D50-BCF3-1B94D86BE702}" sibTransId="{7590A3F3-C278-4B3B-978B-A4DBFB910C7D}"/>
    <dgm:cxn modelId="{1758CC5C-6AAB-4BAC-86C4-959D4DAAC079}" srcId="{CAF6A7C7-A07D-4ABB-BCFC-97BF1303DBE0}" destId="{54AAA747-3973-45B8-BEEA-1113EE805C8A}" srcOrd="2" destOrd="0" parTransId="{E679E30D-4725-4F70-848B-22535ACD2EF6}" sibTransId="{2DF2AFD4-5FEE-40E8-A1F3-5E2614CE4ABF}"/>
    <dgm:cxn modelId="{579544B2-9F2F-4719-A742-68A596930D3B}" type="presOf" srcId="{E0FE94D0-18AA-47B5-9556-5F20FD872D3D}" destId="{7EC9AC06-DDD5-48D7-B4B7-C7F27434784F}" srcOrd="0" destOrd="0" presId="urn:microsoft.com/office/officeart/2005/8/layout/hProcess9"/>
    <dgm:cxn modelId="{D724D5D3-BC71-4B0C-BDDB-00474380E536}" type="presOf" srcId="{428F4B64-E176-4FB0-A27D-6BEE3F327066}" destId="{39518A3C-ADAA-4387-83CD-6876F758B4B4}" srcOrd="0" destOrd="0" presId="urn:microsoft.com/office/officeart/2005/8/layout/hProcess9"/>
    <dgm:cxn modelId="{91227E51-B723-4E74-B303-532457359302}" type="presParOf" srcId="{B9BAD47D-C7D7-4007-A183-9BD5216CC9E8}" destId="{AC242170-B73F-4344-8A09-8B6359241AC7}" srcOrd="0" destOrd="0" presId="urn:microsoft.com/office/officeart/2005/8/layout/hProcess9"/>
    <dgm:cxn modelId="{12037509-9322-4966-86EC-D22F2DE087E9}" type="presParOf" srcId="{B9BAD47D-C7D7-4007-A183-9BD5216CC9E8}" destId="{B28FD399-4815-4478-BB73-8626A71ECC88}" srcOrd="1" destOrd="0" presId="urn:microsoft.com/office/officeart/2005/8/layout/hProcess9"/>
    <dgm:cxn modelId="{2379852A-D3BF-4CE6-AA6D-E56AAAF76B55}" type="presParOf" srcId="{B28FD399-4815-4478-BB73-8626A71ECC88}" destId="{8C3EBF0D-EA75-4C9E-A31E-851854857313}" srcOrd="0" destOrd="0" presId="urn:microsoft.com/office/officeart/2005/8/layout/hProcess9"/>
    <dgm:cxn modelId="{7160427D-9E88-44BF-80CB-F178D3E3569E}" type="presParOf" srcId="{B28FD399-4815-4478-BB73-8626A71ECC88}" destId="{6546D005-0CDC-4D71-84BD-004803D53A3E}" srcOrd="1" destOrd="0" presId="urn:microsoft.com/office/officeart/2005/8/layout/hProcess9"/>
    <dgm:cxn modelId="{0437ADB6-58E4-4E66-AE1B-8B8B910885CB}" type="presParOf" srcId="{B28FD399-4815-4478-BB73-8626A71ECC88}" destId="{39518A3C-ADAA-4387-83CD-6876F758B4B4}" srcOrd="2" destOrd="0" presId="urn:microsoft.com/office/officeart/2005/8/layout/hProcess9"/>
    <dgm:cxn modelId="{68DE9446-AEC0-4CE5-BC50-E337C586573C}" type="presParOf" srcId="{B28FD399-4815-4478-BB73-8626A71ECC88}" destId="{BF07E88C-F428-4A64-9D30-AD2B62941976}" srcOrd="3" destOrd="0" presId="urn:microsoft.com/office/officeart/2005/8/layout/hProcess9"/>
    <dgm:cxn modelId="{89766E4D-553A-4BE7-B76D-0219EB8A1212}" type="presParOf" srcId="{B28FD399-4815-4478-BB73-8626A71ECC88}" destId="{4E232912-2AEA-4A3E-8B4C-AF8B6E4F5249}" srcOrd="4" destOrd="0" presId="urn:microsoft.com/office/officeart/2005/8/layout/hProcess9"/>
    <dgm:cxn modelId="{EB5213B7-65FB-4633-B958-9FCFC3C404EF}" type="presParOf" srcId="{B28FD399-4815-4478-BB73-8626A71ECC88}" destId="{8A38AF31-C4C4-4E2A-851A-094A837BEE4A}" srcOrd="5" destOrd="0" presId="urn:microsoft.com/office/officeart/2005/8/layout/hProcess9"/>
    <dgm:cxn modelId="{84945E3B-0247-49DF-9AC6-1DBDBA0C77B7}" type="presParOf" srcId="{B28FD399-4815-4478-BB73-8626A71ECC88}" destId="{7EC9AC06-DDD5-48D7-B4B7-C7F27434784F}" srcOrd="6" destOrd="0" presId="urn:microsoft.com/office/officeart/2005/8/layout/hProcess9"/>
    <dgm:cxn modelId="{600EE203-D08E-42DC-8A86-A3FDAA98641B}" type="presParOf" srcId="{B28FD399-4815-4478-BB73-8626A71ECC88}" destId="{1DD9CCF9-584C-44BE-A075-975B3A2E7865}" srcOrd="7" destOrd="0" presId="urn:microsoft.com/office/officeart/2005/8/layout/hProcess9"/>
    <dgm:cxn modelId="{86065587-694C-4EB4-8BF1-61255734336C}" type="presParOf" srcId="{B28FD399-4815-4478-BB73-8626A71ECC88}" destId="{F400E503-8D4C-4C14-B447-3B42436FE486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F6A7C7-A07D-4ABB-BCFC-97BF1303DBE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B1D03FA-3E8D-4587-97AB-28509498198B}">
      <dgm:prSet phldrT="[Texto]"/>
      <dgm:spPr/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2010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29217E-618B-46BF-9A52-9C64F9B91E8C}" type="parTrans" cxnId="{2A2BBB0A-A98E-457B-9122-EC40C5DF3F56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9D92FB-3671-4454-980A-7F17A020D264}" type="sibTrans" cxnId="{2A2BBB0A-A98E-457B-9122-EC40C5DF3F56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8F4B64-E176-4FB0-A27D-6BEE3F327066}">
      <dgm:prSet phldrT="[Texto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2011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7D4B83-1141-4D50-BCF3-1B94D86BE702}" type="parTrans" cxnId="{AB1DADC0-D83A-4EBC-8E26-4639926D6ABC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90A3F3-C278-4B3B-978B-A4DBFB910C7D}" type="sibTrans" cxnId="{AB1DADC0-D83A-4EBC-8E26-4639926D6ABC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AAA747-3973-45B8-BEEA-1113EE805C8A}">
      <dgm:prSet/>
      <dgm:spPr/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2012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79E30D-4725-4F70-848B-22535ACD2EF6}" type="parTrans" cxnId="{1758CC5C-6AAB-4BAC-86C4-959D4DAAC079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F2AFD4-5FEE-40E8-A1F3-5E2614CE4ABF}" type="sibTrans" cxnId="{1758CC5C-6AAB-4BAC-86C4-959D4DAAC079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FE94D0-18AA-47B5-9556-5F20FD872D3D}">
      <dgm:prSet/>
      <dgm:spPr/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2015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FA20DE-7196-4B5E-B783-9CB886BEB566}" type="parTrans" cxnId="{F2063037-6EA3-464D-A732-E1554B6E1D89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EF4883-0B1D-4D34-948B-8EC3D8354A44}" type="sibTrans" cxnId="{F2063037-6EA3-464D-A732-E1554B6E1D89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79828A-0F5D-4CAF-88B5-CEAD3FA14874}">
      <dgm:prSet/>
      <dgm:spPr/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2014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33095A-5E42-4D08-BDF5-E9F9EED22422}" type="parTrans" cxnId="{DED67283-4A5F-4871-B3E2-E75761F73065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90E3BC-7A4B-4514-B61D-DDCC1FC78E0F}" type="sibTrans" cxnId="{DED67283-4A5F-4871-B3E2-E75761F73065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D354D5-0393-4186-897A-592D4D09DFCE}">
      <dgm:prSet/>
      <dgm:spPr/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2013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CF6722-FBC9-4EF4-97CF-2EC7F064CA39}" type="parTrans" cxnId="{3802B5BD-14D6-4FDB-9DC9-4D7DC35F4A87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42D05E-01C1-44D2-8032-6F00AAD837BE}" type="sibTrans" cxnId="{3802B5BD-14D6-4FDB-9DC9-4D7DC35F4A87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154315-0F8B-4F3C-B73C-5A9838B95A9B}">
      <dgm:prSet/>
      <dgm:spPr/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2016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00B832-5D9F-41FF-A2F7-7D0FA4DB7313}" type="parTrans" cxnId="{01FCE595-CEDC-4F2C-A47F-00720A47C219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87232E-8B2C-4C57-A442-CDCACC21A641}" type="sibTrans" cxnId="{01FCE595-CEDC-4F2C-A47F-00720A47C219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E93416-1B1F-49B4-8836-2C5EBB079378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BB1CA5-CF2C-45B0-8491-7380B1438ED5}" type="parTrans" cxnId="{7F678458-62B0-4D7F-B648-65A88E3F6FBB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102A9D-CEA0-4365-B8CF-985E8452C4FF}" type="sibTrans" cxnId="{7F678458-62B0-4D7F-B648-65A88E3F6FBB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BAD47D-C7D7-4007-A183-9BD5216CC9E8}" type="pres">
      <dgm:prSet presAssocID="{CAF6A7C7-A07D-4ABB-BCFC-97BF1303DBE0}" presName="CompostProcess" presStyleCnt="0">
        <dgm:presLayoutVars>
          <dgm:dir/>
          <dgm:resizeHandles val="exact"/>
        </dgm:presLayoutVars>
      </dgm:prSet>
      <dgm:spPr/>
    </dgm:pt>
    <dgm:pt modelId="{AC242170-B73F-4344-8A09-8B6359241AC7}" type="pres">
      <dgm:prSet presAssocID="{CAF6A7C7-A07D-4ABB-BCFC-97BF1303DBE0}" presName="arrow" presStyleLbl="bgShp" presStyleIdx="0" presStyleCnt="1"/>
      <dgm:spPr/>
    </dgm:pt>
    <dgm:pt modelId="{B28FD399-4815-4478-BB73-8626A71ECC88}" type="pres">
      <dgm:prSet presAssocID="{CAF6A7C7-A07D-4ABB-BCFC-97BF1303DBE0}" presName="linearProcess" presStyleCnt="0"/>
      <dgm:spPr/>
    </dgm:pt>
    <dgm:pt modelId="{8C3EBF0D-EA75-4C9E-A31E-851854857313}" type="pres">
      <dgm:prSet presAssocID="{BB1D03FA-3E8D-4587-97AB-28509498198B}" presName="textNode" presStyleLbl="node1" presStyleIdx="0" presStyleCnt="8" custLinFactNeighborX="-50" custLinFactNeighborY="258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46D005-0CDC-4D71-84BD-004803D53A3E}" type="pres">
      <dgm:prSet presAssocID="{BF9D92FB-3671-4454-980A-7F17A020D264}" presName="sibTrans" presStyleCnt="0"/>
      <dgm:spPr/>
    </dgm:pt>
    <dgm:pt modelId="{39518A3C-ADAA-4387-83CD-6876F758B4B4}" type="pres">
      <dgm:prSet presAssocID="{428F4B64-E176-4FB0-A27D-6BEE3F327066}" presName="text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07E88C-F428-4A64-9D30-AD2B62941976}" type="pres">
      <dgm:prSet presAssocID="{7590A3F3-C278-4B3B-978B-A4DBFB910C7D}" presName="sibTrans" presStyleCnt="0"/>
      <dgm:spPr/>
    </dgm:pt>
    <dgm:pt modelId="{4E232912-2AEA-4A3E-8B4C-AF8B6E4F5249}" type="pres">
      <dgm:prSet presAssocID="{54AAA747-3973-45B8-BEEA-1113EE805C8A}" presName="text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38AF31-C4C4-4E2A-851A-094A837BEE4A}" type="pres">
      <dgm:prSet presAssocID="{2DF2AFD4-5FEE-40E8-A1F3-5E2614CE4ABF}" presName="sibTrans" presStyleCnt="0"/>
      <dgm:spPr/>
    </dgm:pt>
    <dgm:pt modelId="{82E96369-FBD8-40F7-A91C-0DF04ACA3FA9}" type="pres">
      <dgm:prSet presAssocID="{34D354D5-0393-4186-897A-592D4D09DFCE}" presName="text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26E067-615A-4011-9037-88C4F0CFA569}" type="pres">
      <dgm:prSet presAssocID="{C142D05E-01C1-44D2-8032-6F00AAD837BE}" presName="sibTrans" presStyleCnt="0"/>
      <dgm:spPr/>
    </dgm:pt>
    <dgm:pt modelId="{1769ED62-5B18-4540-AC22-62F6610F43B4}" type="pres">
      <dgm:prSet presAssocID="{3679828A-0F5D-4CAF-88B5-CEAD3FA14874}" presName="text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1F3109-5D7E-4E22-B360-B249299899B2}" type="pres">
      <dgm:prSet presAssocID="{4490E3BC-7A4B-4514-B61D-DDCC1FC78E0F}" presName="sibTrans" presStyleCnt="0"/>
      <dgm:spPr/>
    </dgm:pt>
    <dgm:pt modelId="{7EC9AC06-DDD5-48D7-B4B7-C7F27434784F}" type="pres">
      <dgm:prSet presAssocID="{E0FE94D0-18AA-47B5-9556-5F20FD872D3D}" presName="text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D9CCF9-584C-44BE-A075-975B3A2E7865}" type="pres">
      <dgm:prSet presAssocID="{5BEF4883-0B1D-4D34-948B-8EC3D8354A44}" presName="sibTrans" presStyleCnt="0"/>
      <dgm:spPr/>
    </dgm:pt>
    <dgm:pt modelId="{2F649DAF-1D5B-4086-963E-4F141C578B74}" type="pres">
      <dgm:prSet presAssocID="{E8154315-0F8B-4F3C-B73C-5A9838B95A9B}" presName="text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3433C63-E151-4967-960D-0E38166B96EA}" type="pres">
      <dgm:prSet presAssocID="{8487232E-8B2C-4C57-A442-CDCACC21A641}" presName="sibTrans" presStyleCnt="0"/>
      <dgm:spPr/>
    </dgm:pt>
    <dgm:pt modelId="{D19EEF9A-125A-4EB0-A30E-562A473E8609}" type="pres">
      <dgm:prSet presAssocID="{1CE93416-1B1F-49B4-8836-2C5EBB079378}" presName="textNode" presStyleLbl="node1" presStyleIdx="7" presStyleCnt="8" custScaleX="67977" custScaleY="725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F678458-62B0-4D7F-B648-65A88E3F6FBB}" srcId="{CAF6A7C7-A07D-4ABB-BCFC-97BF1303DBE0}" destId="{1CE93416-1B1F-49B4-8836-2C5EBB079378}" srcOrd="7" destOrd="0" parTransId="{00BB1CA5-CF2C-45B0-8491-7380B1438ED5}" sibTransId="{4A102A9D-CEA0-4365-B8CF-985E8452C4FF}"/>
    <dgm:cxn modelId="{C2AE43B4-CAE2-4DEA-92AC-09D027A81EEF}" type="presOf" srcId="{54AAA747-3973-45B8-BEEA-1113EE805C8A}" destId="{4E232912-2AEA-4A3E-8B4C-AF8B6E4F5249}" srcOrd="0" destOrd="0" presId="urn:microsoft.com/office/officeart/2005/8/layout/hProcess9"/>
    <dgm:cxn modelId="{1D4D93F2-87D9-48B1-A6CC-1E85DF4E24AB}" type="presOf" srcId="{3679828A-0F5D-4CAF-88B5-CEAD3FA14874}" destId="{1769ED62-5B18-4540-AC22-62F6610F43B4}" srcOrd="0" destOrd="0" presId="urn:microsoft.com/office/officeart/2005/8/layout/hProcess9"/>
    <dgm:cxn modelId="{3802B5BD-14D6-4FDB-9DC9-4D7DC35F4A87}" srcId="{CAF6A7C7-A07D-4ABB-BCFC-97BF1303DBE0}" destId="{34D354D5-0393-4186-897A-592D4D09DFCE}" srcOrd="3" destOrd="0" parTransId="{90CF6722-FBC9-4EF4-97CF-2EC7F064CA39}" sibTransId="{C142D05E-01C1-44D2-8032-6F00AAD837BE}"/>
    <dgm:cxn modelId="{2A2BBB0A-A98E-457B-9122-EC40C5DF3F56}" srcId="{CAF6A7C7-A07D-4ABB-BCFC-97BF1303DBE0}" destId="{BB1D03FA-3E8D-4587-97AB-28509498198B}" srcOrd="0" destOrd="0" parTransId="{5529217E-618B-46BF-9A52-9C64F9B91E8C}" sibTransId="{BF9D92FB-3671-4454-980A-7F17A020D264}"/>
    <dgm:cxn modelId="{AB1DADC0-D83A-4EBC-8E26-4639926D6ABC}" srcId="{CAF6A7C7-A07D-4ABB-BCFC-97BF1303DBE0}" destId="{428F4B64-E176-4FB0-A27D-6BEE3F327066}" srcOrd="1" destOrd="0" parTransId="{4A7D4B83-1141-4D50-BCF3-1B94D86BE702}" sibTransId="{7590A3F3-C278-4B3B-978B-A4DBFB910C7D}"/>
    <dgm:cxn modelId="{1758CC5C-6AAB-4BAC-86C4-959D4DAAC079}" srcId="{CAF6A7C7-A07D-4ABB-BCFC-97BF1303DBE0}" destId="{54AAA747-3973-45B8-BEEA-1113EE805C8A}" srcOrd="2" destOrd="0" parTransId="{E679E30D-4725-4F70-848B-22535ACD2EF6}" sibTransId="{2DF2AFD4-5FEE-40E8-A1F3-5E2614CE4ABF}"/>
    <dgm:cxn modelId="{1D31E0D2-0E43-4AA7-9DF4-5200033525ED}" type="presOf" srcId="{34D354D5-0393-4186-897A-592D4D09DFCE}" destId="{82E96369-FBD8-40F7-A91C-0DF04ACA3FA9}" srcOrd="0" destOrd="0" presId="urn:microsoft.com/office/officeart/2005/8/layout/hProcess9"/>
    <dgm:cxn modelId="{01FCE595-CEDC-4F2C-A47F-00720A47C219}" srcId="{CAF6A7C7-A07D-4ABB-BCFC-97BF1303DBE0}" destId="{E8154315-0F8B-4F3C-B73C-5A9838B95A9B}" srcOrd="6" destOrd="0" parTransId="{6C00B832-5D9F-41FF-A2F7-7D0FA4DB7313}" sibTransId="{8487232E-8B2C-4C57-A442-CDCACC21A641}"/>
    <dgm:cxn modelId="{CE366ACC-59AC-4EAE-AAE4-1C9A01637513}" type="presOf" srcId="{428F4B64-E176-4FB0-A27D-6BEE3F327066}" destId="{39518A3C-ADAA-4387-83CD-6876F758B4B4}" srcOrd="0" destOrd="0" presId="urn:microsoft.com/office/officeart/2005/8/layout/hProcess9"/>
    <dgm:cxn modelId="{F20EEF46-8C1B-41B7-BA31-3D2617C4293E}" type="presOf" srcId="{BB1D03FA-3E8D-4587-97AB-28509498198B}" destId="{8C3EBF0D-EA75-4C9E-A31E-851854857313}" srcOrd="0" destOrd="0" presId="urn:microsoft.com/office/officeart/2005/8/layout/hProcess9"/>
    <dgm:cxn modelId="{399C3101-4A37-4DDE-B839-2EEDE164367B}" type="presOf" srcId="{E0FE94D0-18AA-47B5-9556-5F20FD872D3D}" destId="{7EC9AC06-DDD5-48D7-B4B7-C7F27434784F}" srcOrd="0" destOrd="0" presId="urn:microsoft.com/office/officeart/2005/8/layout/hProcess9"/>
    <dgm:cxn modelId="{413D9A19-282D-43CD-9F36-A48A928C612A}" type="presOf" srcId="{CAF6A7C7-A07D-4ABB-BCFC-97BF1303DBE0}" destId="{B9BAD47D-C7D7-4007-A183-9BD5216CC9E8}" srcOrd="0" destOrd="0" presId="urn:microsoft.com/office/officeart/2005/8/layout/hProcess9"/>
    <dgm:cxn modelId="{DED67283-4A5F-4871-B3E2-E75761F73065}" srcId="{CAF6A7C7-A07D-4ABB-BCFC-97BF1303DBE0}" destId="{3679828A-0F5D-4CAF-88B5-CEAD3FA14874}" srcOrd="4" destOrd="0" parTransId="{CA33095A-5E42-4D08-BDF5-E9F9EED22422}" sibTransId="{4490E3BC-7A4B-4514-B61D-DDCC1FC78E0F}"/>
    <dgm:cxn modelId="{09CC9C7E-A42B-47E5-B8E8-55EB157E7A81}" type="presOf" srcId="{1CE93416-1B1F-49B4-8836-2C5EBB079378}" destId="{D19EEF9A-125A-4EB0-A30E-562A473E8609}" srcOrd="0" destOrd="0" presId="urn:microsoft.com/office/officeart/2005/8/layout/hProcess9"/>
    <dgm:cxn modelId="{F2063037-6EA3-464D-A732-E1554B6E1D89}" srcId="{CAF6A7C7-A07D-4ABB-BCFC-97BF1303DBE0}" destId="{E0FE94D0-18AA-47B5-9556-5F20FD872D3D}" srcOrd="5" destOrd="0" parTransId="{9BFA20DE-7196-4B5E-B783-9CB886BEB566}" sibTransId="{5BEF4883-0B1D-4D34-948B-8EC3D8354A44}"/>
    <dgm:cxn modelId="{19F29E2C-EE19-48FE-BA91-0F24774F20B8}" type="presOf" srcId="{E8154315-0F8B-4F3C-B73C-5A9838B95A9B}" destId="{2F649DAF-1D5B-4086-963E-4F141C578B74}" srcOrd="0" destOrd="0" presId="urn:microsoft.com/office/officeart/2005/8/layout/hProcess9"/>
    <dgm:cxn modelId="{A4E3091E-639C-4943-B3DC-DF2BA31B486B}" type="presParOf" srcId="{B9BAD47D-C7D7-4007-A183-9BD5216CC9E8}" destId="{AC242170-B73F-4344-8A09-8B6359241AC7}" srcOrd="0" destOrd="0" presId="urn:microsoft.com/office/officeart/2005/8/layout/hProcess9"/>
    <dgm:cxn modelId="{CF27B203-E2A4-474E-976E-EF73C46D7074}" type="presParOf" srcId="{B9BAD47D-C7D7-4007-A183-9BD5216CC9E8}" destId="{B28FD399-4815-4478-BB73-8626A71ECC88}" srcOrd="1" destOrd="0" presId="urn:microsoft.com/office/officeart/2005/8/layout/hProcess9"/>
    <dgm:cxn modelId="{FE665F3F-5F65-48C2-82F6-8F0319AF21B4}" type="presParOf" srcId="{B28FD399-4815-4478-BB73-8626A71ECC88}" destId="{8C3EBF0D-EA75-4C9E-A31E-851854857313}" srcOrd="0" destOrd="0" presId="urn:microsoft.com/office/officeart/2005/8/layout/hProcess9"/>
    <dgm:cxn modelId="{9B00371C-B8EA-4AAD-897E-5FE4CDA67C1C}" type="presParOf" srcId="{B28FD399-4815-4478-BB73-8626A71ECC88}" destId="{6546D005-0CDC-4D71-84BD-004803D53A3E}" srcOrd="1" destOrd="0" presId="urn:microsoft.com/office/officeart/2005/8/layout/hProcess9"/>
    <dgm:cxn modelId="{527EE27C-3A24-46A9-B698-00C0135E9F3F}" type="presParOf" srcId="{B28FD399-4815-4478-BB73-8626A71ECC88}" destId="{39518A3C-ADAA-4387-83CD-6876F758B4B4}" srcOrd="2" destOrd="0" presId="urn:microsoft.com/office/officeart/2005/8/layout/hProcess9"/>
    <dgm:cxn modelId="{74194B31-7058-43A8-8EED-B663C0688708}" type="presParOf" srcId="{B28FD399-4815-4478-BB73-8626A71ECC88}" destId="{BF07E88C-F428-4A64-9D30-AD2B62941976}" srcOrd="3" destOrd="0" presId="urn:microsoft.com/office/officeart/2005/8/layout/hProcess9"/>
    <dgm:cxn modelId="{0CFACB8C-6B4A-4C2C-B424-F0AA51D1374F}" type="presParOf" srcId="{B28FD399-4815-4478-BB73-8626A71ECC88}" destId="{4E232912-2AEA-4A3E-8B4C-AF8B6E4F5249}" srcOrd="4" destOrd="0" presId="urn:microsoft.com/office/officeart/2005/8/layout/hProcess9"/>
    <dgm:cxn modelId="{385ED976-F38E-474A-A097-ADF905512C68}" type="presParOf" srcId="{B28FD399-4815-4478-BB73-8626A71ECC88}" destId="{8A38AF31-C4C4-4E2A-851A-094A837BEE4A}" srcOrd="5" destOrd="0" presId="urn:microsoft.com/office/officeart/2005/8/layout/hProcess9"/>
    <dgm:cxn modelId="{CB8DA923-462D-4904-955D-39D3F37B7B9A}" type="presParOf" srcId="{B28FD399-4815-4478-BB73-8626A71ECC88}" destId="{82E96369-FBD8-40F7-A91C-0DF04ACA3FA9}" srcOrd="6" destOrd="0" presId="urn:microsoft.com/office/officeart/2005/8/layout/hProcess9"/>
    <dgm:cxn modelId="{B85729CC-08C8-4BBC-86BC-C528111670B8}" type="presParOf" srcId="{B28FD399-4815-4478-BB73-8626A71ECC88}" destId="{A026E067-615A-4011-9037-88C4F0CFA569}" srcOrd="7" destOrd="0" presId="urn:microsoft.com/office/officeart/2005/8/layout/hProcess9"/>
    <dgm:cxn modelId="{50D3CB89-260B-4E5B-9E10-292F4F2A4784}" type="presParOf" srcId="{B28FD399-4815-4478-BB73-8626A71ECC88}" destId="{1769ED62-5B18-4540-AC22-62F6610F43B4}" srcOrd="8" destOrd="0" presId="urn:microsoft.com/office/officeart/2005/8/layout/hProcess9"/>
    <dgm:cxn modelId="{3C8EAD0E-57F1-48A9-B027-1BC751AA2D59}" type="presParOf" srcId="{B28FD399-4815-4478-BB73-8626A71ECC88}" destId="{7B1F3109-5D7E-4E22-B360-B249299899B2}" srcOrd="9" destOrd="0" presId="urn:microsoft.com/office/officeart/2005/8/layout/hProcess9"/>
    <dgm:cxn modelId="{CCCAB235-8C57-49DB-BDBE-949B3F69E9AD}" type="presParOf" srcId="{B28FD399-4815-4478-BB73-8626A71ECC88}" destId="{7EC9AC06-DDD5-48D7-B4B7-C7F27434784F}" srcOrd="10" destOrd="0" presId="urn:microsoft.com/office/officeart/2005/8/layout/hProcess9"/>
    <dgm:cxn modelId="{4C8CDF95-47DE-4D77-9CE6-9C2AE2143716}" type="presParOf" srcId="{B28FD399-4815-4478-BB73-8626A71ECC88}" destId="{1DD9CCF9-584C-44BE-A075-975B3A2E7865}" srcOrd="11" destOrd="0" presId="urn:microsoft.com/office/officeart/2005/8/layout/hProcess9"/>
    <dgm:cxn modelId="{2AE43BB8-753F-41A6-9D81-11051ED8A6EF}" type="presParOf" srcId="{B28FD399-4815-4478-BB73-8626A71ECC88}" destId="{2F649DAF-1D5B-4086-963E-4F141C578B74}" srcOrd="12" destOrd="0" presId="urn:microsoft.com/office/officeart/2005/8/layout/hProcess9"/>
    <dgm:cxn modelId="{91244803-D452-4E6E-BE91-7284C7D35D85}" type="presParOf" srcId="{B28FD399-4815-4478-BB73-8626A71ECC88}" destId="{53433C63-E151-4967-960D-0E38166B96EA}" srcOrd="13" destOrd="0" presId="urn:microsoft.com/office/officeart/2005/8/layout/hProcess9"/>
    <dgm:cxn modelId="{4680CBC2-3F75-4167-8A2C-7AEBDD6A432E}" type="presParOf" srcId="{B28FD399-4815-4478-BB73-8626A71ECC88}" destId="{D19EEF9A-125A-4EB0-A30E-562A473E8609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DA025-9B7A-4CA9-8A8B-28412D4A52AD}">
      <dsp:nvSpPr>
        <dsp:cNvPr id="0" name=""/>
        <dsp:cNvSpPr/>
      </dsp:nvSpPr>
      <dsp:spPr>
        <a:xfrm>
          <a:off x="2923560" y="3465551"/>
          <a:ext cx="177168" cy="556853"/>
        </a:xfrm>
        <a:custGeom>
          <a:avLst/>
          <a:gdLst/>
          <a:ahLst/>
          <a:cxnLst/>
          <a:rect l="0" t="0" r="0" b="0"/>
          <a:pathLst>
            <a:path>
              <a:moveTo>
                <a:pt x="177168" y="0"/>
              </a:moveTo>
              <a:lnTo>
                <a:pt x="177168" y="387964"/>
              </a:lnTo>
              <a:lnTo>
                <a:pt x="0" y="387964"/>
              </a:lnTo>
              <a:lnTo>
                <a:pt x="0" y="556853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AD61B4-2419-45E5-9F2F-2F2C2B11CE0A}">
      <dsp:nvSpPr>
        <dsp:cNvPr id="0" name=""/>
        <dsp:cNvSpPr/>
      </dsp:nvSpPr>
      <dsp:spPr>
        <a:xfrm>
          <a:off x="3100728" y="1322420"/>
          <a:ext cx="1155706" cy="985467"/>
        </a:xfrm>
        <a:custGeom>
          <a:avLst/>
          <a:gdLst/>
          <a:ahLst/>
          <a:cxnLst/>
          <a:rect l="0" t="0" r="0" b="0"/>
          <a:pathLst>
            <a:path>
              <a:moveTo>
                <a:pt x="1155706" y="0"/>
              </a:moveTo>
              <a:lnTo>
                <a:pt x="1155706" y="816577"/>
              </a:lnTo>
              <a:lnTo>
                <a:pt x="0" y="816577"/>
              </a:lnTo>
              <a:lnTo>
                <a:pt x="0" y="985467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649DB-A61B-4500-A8B2-28A262940DCE}">
      <dsp:nvSpPr>
        <dsp:cNvPr id="0" name=""/>
        <dsp:cNvSpPr/>
      </dsp:nvSpPr>
      <dsp:spPr>
        <a:xfrm>
          <a:off x="4256435" y="1322420"/>
          <a:ext cx="3310591" cy="985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577"/>
              </a:lnTo>
              <a:lnTo>
                <a:pt x="3310591" y="816577"/>
              </a:lnTo>
              <a:lnTo>
                <a:pt x="3310591" y="985467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7096D-99B5-4786-BB4F-CF0150B0BFEA}">
      <dsp:nvSpPr>
        <dsp:cNvPr id="0" name=""/>
        <dsp:cNvSpPr/>
      </dsp:nvSpPr>
      <dsp:spPr>
        <a:xfrm>
          <a:off x="4256435" y="1322420"/>
          <a:ext cx="953147" cy="985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577"/>
              </a:lnTo>
              <a:lnTo>
                <a:pt x="953147" y="816577"/>
              </a:lnTo>
              <a:lnTo>
                <a:pt x="953147" y="985467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110A55-8DC3-44F6-868E-9734D01C4AF6}">
      <dsp:nvSpPr>
        <dsp:cNvPr id="0" name=""/>
        <dsp:cNvSpPr/>
      </dsp:nvSpPr>
      <dsp:spPr>
        <a:xfrm>
          <a:off x="914099" y="1322420"/>
          <a:ext cx="3342335" cy="963598"/>
        </a:xfrm>
        <a:custGeom>
          <a:avLst/>
          <a:gdLst/>
          <a:ahLst/>
          <a:cxnLst/>
          <a:rect l="0" t="0" r="0" b="0"/>
          <a:pathLst>
            <a:path>
              <a:moveTo>
                <a:pt x="3342335" y="0"/>
              </a:moveTo>
              <a:lnTo>
                <a:pt x="3342335" y="794709"/>
              </a:lnTo>
              <a:lnTo>
                <a:pt x="0" y="794709"/>
              </a:lnTo>
              <a:lnTo>
                <a:pt x="0" y="96359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7CB200-734C-4736-8FF0-A9C511102F02}">
      <dsp:nvSpPr>
        <dsp:cNvPr id="0" name=""/>
        <dsp:cNvSpPr/>
      </dsp:nvSpPr>
      <dsp:spPr>
        <a:xfrm>
          <a:off x="3344889" y="164757"/>
          <a:ext cx="1823092" cy="1157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C89E7C-1797-4D19-9551-591CA51E58FF}">
      <dsp:nvSpPr>
        <dsp:cNvPr id="0" name=""/>
        <dsp:cNvSpPr/>
      </dsp:nvSpPr>
      <dsp:spPr>
        <a:xfrm>
          <a:off x="3547454" y="357194"/>
          <a:ext cx="1823092" cy="11576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DIRETORIA DE ESTRATÉGIA E GESTÃO</a:t>
          </a:r>
        </a:p>
      </dsp:txBody>
      <dsp:txXfrm>
        <a:off x="3581361" y="391101"/>
        <a:ext cx="1755278" cy="1089849"/>
      </dsp:txXfrm>
    </dsp:sp>
    <dsp:sp modelId="{930A8CCA-0659-46B9-AE66-D8F8B36CB1EB}">
      <dsp:nvSpPr>
        <dsp:cNvPr id="0" name=""/>
        <dsp:cNvSpPr/>
      </dsp:nvSpPr>
      <dsp:spPr>
        <a:xfrm>
          <a:off x="2553" y="2286019"/>
          <a:ext cx="1823092" cy="1157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DA9D9D-A104-4E88-B865-59EAD33869E2}">
      <dsp:nvSpPr>
        <dsp:cNvPr id="0" name=""/>
        <dsp:cNvSpPr/>
      </dsp:nvSpPr>
      <dsp:spPr>
        <a:xfrm>
          <a:off x="205119" y="2478457"/>
          <a:ext cx="1823092" cy="11576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Planejamento Estratégico</a:t>
          </a:r>
        </a:p>
      </dsp:txBody>
      <dsp:txXfrm>
        <a:off x="239026" y="2512364"/>
        <a:ext cx="1755278" cy="1089849"/>
      </dsp:txXfrm>
    </dsp:sp>
    <dsp:sp modelId="{B5B8A036-4B63-46CA-ACCC-2E0B1B8B3044}">
      <dsp:nvSpPr>
        <dsp:cNvPr id="0" name=""/>
        <dsp:cNvSpPr/>
      </dsp:nvSpPr>
      <dsp:spPr>
        <a:xfrm>
          <a:off x="4298036" y="2307887"/>
          <a:ext cx="1823092" cy="1157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359B7-F0AB-4985-AD1B-EC20FC83C500}">
      <dsp:nvSpPr>
        <dsp:cNvPr id="0" name=""/>
        <dsp:cNvSpPr/>
      </dsp:nvSpPr>
      <dsp:spPr>
        <a:xfrm>
          <a:off x="4500601" y="2500325"/>
          <a:ext cx="1823092" cy="11576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SAC Hospitalar</a:t>
          </a:r>
        </a:p>
      </dsp:txBody>
      <dsp:txXfrm>
        <a:off x="4534508" y="2534232"/>
        <a:ext cx="1755278" cy="1089849"/>
      </dsp:txXfrm>
    </dsp:sp>
    <dsp:sp modelId="{DDFBAB7B-5DE1-45E7-A6D2-A6B6A2DBE66D}">
      <dsp:nvSpPr>
        <dsp:cNvPr id="0" name=""/>
        <dsp:cNvSpPr/>
      </dsp:nvSpPr>
      <dsp:spPr>
        <a:xfrm>
          <a:off x="6655480" y="2307887"/>
          <a:ext cx="1823092" cy="1157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8B127B-EE8E-46D7-A05E-D51BCB7D4B46}">
      <dsp:nvSpPr>
        <dsp:cNvPr id="0" name=""/>
        <dsp:cNvSpPr/>
      </dsp:nvSpPr>
      <dsp:spPr>
        <a:xfrm>
          <a:off x="6858046" y="2500325"/>
          <a:ext cx="1823092" cy="11576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Ouvidoria</a:t>
          </a:r>
        </a:p>
      </dsp:txBody>
      <dsp:txXfrm>
        <a:off x="6891953" y="2534232"/>
        <a:ext cx="1755278" cy="1089849"/>
      </dsp:txXfrm>
    </dsp:sp>
    <dsp:sp modelId="{11229D52-3E5B-4199-9E34-7671F133CE79}">
      <dsp:nvSpPr>
        <dsp:cNvPr id="0" name=""/>
        <dsp:cNvSpPr/>
      </dsp:nvSpPr>
      <dsp:spPr>
        <a:xfrm>
          <a:off x="2189182" y="2307887"/>
          <a:ext cx="1823092" cy="1157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83532-F67F-4EF2-BDD8-A507707DAD9B}">
      <dsp:nvSpPr>
        <dsp:cNvPr id="0" name=""/>
        <dsp:cNvSpPr/>
      </dsp:nvSpPr>
      <dsp:spPr>
        <a:xfrm>
          <a:off x="2391748" y="2500325"/>
          <a:ext cx="1823092" cy="11576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Qualidade e Processos</a:t>
          </a:r>
        </a:p>
      </dsp:txBody>
      <dsp:txXfrm>
        <a:off x="2425655" y="2534232"/>
        <a:ext cx="1755278" cy="1089849"/>
      </dsp:txXfrm>
    </dsp:sp>
    <dsp:sp modelId="{02C70409-D670-48E3-B979-140AF4E42261}">
      <dsp:nvSpPr>
        <dsp:cNvPr id="0" name=""/>
        <dsp:cNvSpPr/>
      </dsp:nvSpPr>
      <dsp:spPr>
        <a:xfrm>
          <a:off x="2012014" y="4022405"/>
          <a:ext cx="1823092" cy="1157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E38F77-9148-4A69-BC19-1460FB05DA52}">
      <dsp:nvSpPr>
        <dsp:cNvPr id="0" name=""/>
        <dsp:cNvSpPr/>
      </dsp:nvSpPr>
      <dsp:spPr>
        <a:xfrm>
          <a:off x="2214579" y="4214842"/>
          <a:ext cx="1823092" cy="11576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Gerenciamento de Riscos</a:t>
          </a:r>
          <a:endParaRPr lang="pt-BR" sz="17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48486" y="4248749"/>
        <a:ext cx="1755278" cy="10898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42170-B73F-4344-8A09-8B6359241AC7}">
      <dsp:nvSpPr>
        <dsp:cNvPr id="0" name=""/>
        <dsp:cNvSpPr/>
      </dsp:nvSpPr>
      <dsp:spPr>
        <a:xfrm>
          <a:off x="648299" y="0"/>
          <a:ext cx="7347398" cy="178595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3EBF0D-EA75-4C9E-A31E-851854857313}">
      <dsp:nvSpPr>
        <dsp:cNvPr id="0" name=""/>
        <dsp:cNvSpPr/>
      </dsp:nvSpPr>
      <dsp:spPr>
        <a:xfrm>
          <a:off x="2405" y="554258"/>
          <a:ext cx="1524517" cy="714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latin typeface="Calibri" pitchFamily="34" charset="0"/>
            </a:rPr>
            <a:t>2009</a:t>
          </a:r>
          <a:endParaRPr lang="pt-BR" sz="2200" kern="1200" dirty="0">
            <a:latin typeface="Calibri" pitchFamily="34" charset="0"/>
          </a:endParaRPr>
        </a:p>
      </dsp:txBody>
      <dsp:txXfrm>
        <a:off x="37278" y="589131"/>
        <a:ext cx="1454771" cy="644634"/>
      </dsp:txXfrm>
    </dsp:sp>
    <dsp:sp modelId="{39518A3C-ADAA-4387-83CD-6876F758B4B4}">
      <dsp:nvSpPr>
        <dsp:cNvPr id="0" name=""/>
        <dsp:cNvSpPr/>
      </dsp:nvSpPr>
      <dsp:spPr>
        <a:xfrm>
          <a:off x="1781136" y="535785"/>
          <a:ext cx="1524517" cy="714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latin typeface="Calibri" pitchFamily="34" charset="0"/>
            </a:rPr>
            <a:t>2010</a:t>
          </a:r>
          <a:endParaRPr lang="pt-BR" sz="2200" kern="1200" dirty="0">
            <a:latin typeface="Calibri" pitchFamily="34" charset="0"/>
          </a:endParaRPr>
        </a:p>
      </dsp:txBody>
      <dsp:txXfrm>
        <a:off x="1816009" y="570658"/>
        <a:ext cx="1454771" cy="644634"/>
      </dsp:txXfrm>
    </dsp:sp>
    <dsp:sp modelId="{4E232912-2AEA-4A3E-8B4C-AF8B6E4F5249}">
      <dsp:nvSpPr>
        <dsp:cNvPr id="0" name=""/>
        <dsp:cNvSpPr/>
      </dsp:nvSpPr>
      <dsp:spPr>
        <a:xfrm>
          <a:off x="3559740" y="535785"/>
          <a:ext cx="1524517" cy="714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latin typeface="Calibri" pitchFamily="34" charset="0"/>
            </a:rPr>
            <a:t>2011</a:t>
          </a:r>
          <a:endParaRPr lang="pt-BR" sz="2200" kern="1200" dirty="0">
            <a:latin typeface="Calibri" pitchFamily="34" charset="0"/>
          </a:endParaRPr>
        </a:p>
      </dsp:txBody>
      <dsp:txXfrm>
        <a:off x="3594613" y="570658"/>
        <a:ext cx="1454771" cy="644634"/>
      </dsp:txXfrm>
    </dsp:sp>
    <dsp:sp modelId="{7EC9AC06-DDD5-48D7-B4B7-C7F27434784F}">
      <dsp:nvSpPr>
        <dsp:cNvPr id="0" name=""/>
        <dsp:cNvSpPr/>
      </dsp:nvSpPr>
      <dsp:spPr>
        <a:xfrm>
          <a:off x="5338344" y="535785"/>
          <a:ext cx="1524517" cy="714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latin typeface="Calibri" pitchFamily="34" charset="0"/>
            </a:rPr>
            <a:t>2012</a:t>
          </a:r>
          <a:endParaRPr lang="pt-BR" sz="2200" kern="1200" dirty="0">
            <a:latin typeface="Calibri" pitchFamily="34" charset="0"/>
          </a:endParaRPr>
        </a:p>
      </dsp:txBody>
      <dsp:txXfrm>
        <a:off x="5373217" y="570658"/>
        <a:ext cx="1454771" cy="644634"/>
      </dsp:txXfrm>
    </dsp:sp>
    <dsp:sp modelId="{F400E503-8D4C-4C14-B447-3B42436FE486}">
      <dsp:nvSpPr>
        <dsp:cNvPr id="0" name=""/>
        <dsp:cNvSpPr/>
      </dsp:nvSpPr>
      <dsp:spPr>
        <a:xfrm>
          <a:off x="7116947" y="535785"/>
          <a:ext cx="1524517" cy="714380"/>
        </a:xfrm>
        <a:prstGeom prst="roundRect">
          <a:avLst/>
        </a:prstGeom>
        <a:solidFill>
          <a:schemeClr val="accent3">
            <a:lumMod val="7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latin typeface="Calibri" pitchFamily="34" charset="0"/>
            </a:rPr>
            <a:t>2015/2018</a:t>
          </a:r>
          <a:endParaRPr lang="pt-BR" sz="2200" kern="1200" dirty="0">
            <a:latin typeface="Calibri" pitchFamily="34" charset="0"/>
          </a:endParaRPr>
        </a:p>
      </dsp:txBody>
      <dsp:txXfrm>
        <a:off x="7151820" y="570658"/>
        <a:ext cx="1454771" cy="6446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42170-B73F-4344-8A09-8B6359241AC7}">
      <dsp:nvSpPr>
        <dsp:cNvPr id="0" name=""/>
        <dsp:cNvSpPr/>
      </dsp:nvSpPr>
      <dsp:spPr>
        <a:xfrm>
          <a:off x="650907" y="0"/>
          <a:ext cx="7376952" cy="178595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3EBF0D-EA75-4C9E-A31E-851854857313}">
      <dsp:nvSpPr>
        <dsp:cNvPr id="0" name=""/>
        <dsp:cNvSpPr/>
      </dsp:nvSpPr>
      <dsp:spPr>
        <a:xfrm>
          <a:off x="156783" y="554258"/>
          <a:ext cx="954136" cy="714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2010</a:t>
          </a:r>
          <a:endParaRPr lang="pt-BR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1656" y="589131"/>
        <a:ext cx="884390" cy="644634"/>
      </dsp:txXfrm>
    </dsp:sp>
    <dsp:sp modelId="{39518A3C-ADAA-4387-83CD-6876F758B4B4}">
      <dsp:nvSpPr>
        <dsp:cNvPr id="0" name=""/>
        <dsp:cNvSpPr/>
      </dsp:nvSpPr>
      <dsp:spPr>
        <a:xfrm>
          <a:off x="1259208" y="535785"/>
          <a:ext cx="954136" cy="714380"/>
        </a:xfrm>
        <a:prstGeom prst="roundRect">
          <a:avLst/>
        </a:prstGeom>
        <a:solidFill>
          <a:schemeClr val="bg1">
            <a:lumMod val="7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2011</a:t>
          </a:r>
          <a:endParaRPr lang="pt-BR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94081" y="570658"/>
        <a:ext cx="884390" cy="644634"/>
      </dsp:txXfrm>
    </dsp:sp>
    <dsp:sp modelId="{4E232912-2AEA-4A3E-8B4C-AF8B6E4F5249}">
      <dsp:nvSpPr>
        <dsp:cNvPr id="0" name=""/>
        <dsp:cNvSpPr/>
      </dsp:nvSpPr>
      <dsp:spPr>
        <a:xfrm>
          <a:off x="2361560" y="535785"/>
          <a:ext cx="954136" cy="714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2012</a:t>
          </a:r>
          <a:endParaRPr lang="pt-BR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96433" y="570658"/>
        <a:ext cx="884390" cy="644634"/>
      </dsp:txXfrm>
    </dsp:sp>
    <dsp:sp modelId="{82E96369-FBD8-40F7-A91C-0DF04ACA3FA9}">
      <dsp:nvSpPr>
        <dsp:cNvPr id="0" name=""/>
        <dsp:cNvSpPr/>
      </dsp:nvSpPr>
      <dsp:spPr>
        <a:xfrm>
          <a:off x="3463911" y="535785"/>
          <a:ext cx="954136" cy="714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2013</a:t>
          </a:r>
          <a:endParaRPr lang="pt-BR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98784" y="570658"/>
        <a:ext cx="884390" cy="644634"/>
      </dsp:txXfrm>
    </dsp:sp>
    <dsp:sp modelId="{1769ED62-5B18-4540-AC22-62F6610F43B4}">
      <dsp:nvSpPr>
        <dsp:cNvPr id="0" name=""/>
        <dsp:cNvSpPr/>
      </dsp:nvSpPr>
      <dsp:spPr>
        <a:xfrm>
          <a:off x="4566263" y="535785"/>
          <a:ext cx="954136" cy="714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2014</a:t>
          </a:r>
          <a:endParaRPr lang="pt-BR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01136" y="570658"/>
        <a:ext cx="884390" cy="644634"/>
      </dsp:txXfrm>
    </dsp:sp>
    <dsp:sp modelId="{7EC9AC06-DDD5-48D7-B4B7-C7F27434784F}">
      <dsp:nvSpPr>
        <dsp:cNvPr id="0" name=""/>
        <dsp:cNvSpPr/>
      </dsp:nvSpPr>
      <dsp:spPr>
        <a:xfrm>
          <a:off x="5668614" y="535785"/>
          <a:ext cx="954136" cy="714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2015</a:t>
          </a:r>
          <a:endParaRPr lang="pt-BR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03487" y="570658"/>
        <a:ext cx="884390" cy="644634"/>
      </dsp:txXfrm>
    </dsp:sp>
    <dsp:sp modelId="{2F649DAF-1D5B-4086-963E-4F141C578B74}">
      <dsp:nvSpPr>
        <dsp:cNvPr id="0" name=""/>
        <dsp:cNvSpPr/>
      </dsp:nvSpPr>
      <dsp:spPr>
        <a:xfrm>
          <a:off x="6770966" y="535785"/>
          <a:ext cx="954136" cy="714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2016</a:t>
          </a:r>
          <a:endParaRPr lang="pt-BR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05839" y="570658"/>
        <a:ext cx="884390" cy="644634"/>
      </dsp:txXfrm>
    </dsp:sp>
    <dsp:sp modelId="{D19EEF9A-125A-4EB0-A30E-562A473E8609}">
      <dsp:nvSpPr>
        <dsp:cNvPr id="0" name=""/>
        <dsp:cNvSpPr/>
      </dsp:nvSpPr>
      <dsp:spPr>
        <a:xfrm>
          <a:off x="7873317" y="633822"/>
          <a:ext cx="648593" cy="51830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98619" y="659124"/>
        <a:ext cx="597989" cy="467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2CC8168-AC65-4826-898F-512E3B6F7D47}" type="datetimeFigureOut">
              <a:rPr lang="pt-BR"/>
              <a:pPr>
                <a:defRPr/>
              </a:pPr>
              <a:t>01/12/2017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anose="020F0502020204030204" pitchFamily="34" charset="0"/>
              </a:defRPr>
            </a:lvl1pPr>
          </a:lstStyle>
          <a:p>
            <a:fld id="{F7148515-C1C0-4AC2-B9C1-F5A5218419F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3010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smtClean="0"/>
              <a:t>Linha do tempo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Demonstrar através de flechas</a:t>
            </a:r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56B54B4C-0452-4782-A1A9-F52BA81670F6}" type="slidenum">
              <a:rPr lang="pt-BR" altLang="pt-BR">
                <a:latin typeface="Calibri" panose="020F0502020204030204" pitchFamily="34" charset="0"/>
              </a:rPr>
              <a:pPr/>
              <a:t>7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310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smtClean="0"/>
              <a:t>Linha do tempo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Demonstrar através de flechas</a:t>
            </a:r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AAA7C915-5FE4-4F3F-890A-C10E9937942C}" type="slidenum">
              <a:rPr lang="pt-BR" altLang="pt-BR">
                <a:latin typeface="Calibri" panose="020F0502020204030204" pitchFamily="34" charset="0"/>
              </a:rPr>
              <a:pPr/>
              <a:t>8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021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smtClean="0"/>
              <a:t>Filme Os batutinhas ou bebê simone</a:t>
            </a:r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96F776FA-7310-4FC7-AF36-2312EBA074DB}" type="slidenum">
              <a:rPr lang="pt-BR" altLang="pt-BR">
                <a:latin typeface="Calibri" panose="020F0502020204030204" pitchFamily="34" charset="0"/>
              </a:rPr>
              <a:pPr/>
              <a:t>22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726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smtClean="0"/>
              <a:t>Filme Os batutinhas ou bebê simone</a:t>
            </a:r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D18BD522-1CC1-4F39-8B9A-7E44006A3068}" type="slidenum">
              <a:rPr lang="pt-BR" altLang="pt-BR">
                <a:latin typeface="Calibri" panose="020F0502020204030204" pitchFamily="34" charset="0"/>
              </a:rPr>
              <a:pPr/>
              <a:t>23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041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ângulo retângulo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upo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orma livre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11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69C2F59-AE4F-453D-A619-0C8CDE224603}" type="datetimeFigureOut">
              <a:rPr lang="pt-BR"/>
              <a:pPr>
                <a:defRPr/>
              </a:pPr>
              <a:t>01/12/2017</a:t>
            </a:fld>
            <a:endParaRPr lang="pt-BR"/>
          </a:p>
        </p:txBody>
      </p:sp>
      <p:sp>
        <p:nvSpPr>
          <p:cNvPr id="12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3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3DCD82-F422-44C4-92F6-97C7F863CFA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69240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9A86-C922-49EF-8F1F-8EDBFC95A1F9}" type="datetimeFigureOut">
              <a:rPr lang="pt-BR"/>
              <a:pPr>
                <a:defRPr/>
              </a:pPr>
              <a:t>01/12/2017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7E1CE-9457-4B49-9007-91ED629F0CE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03906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8A0A7-79C8-4BED-9373-E87D2C9949F8}" type="datetimeFigureOut">
              <a:rPr lang="pt-BR"/>
              <a:pPr>
                <a:defRPr/>
              </a:pPr>
              <a:t>01/12/2017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FDCF3-D449-4662-9B6F-39A9649D5B7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650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AAE0C-8C43-41A1-89C0-5A8E28143515}" type="datetimeFigureOut">
              <a:rPr lang="pt-BR"/>
              <a:pPr>
                <a:defRPr/>
              </a:pPr>
              <a:t>01/12/2017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23004-DC7A-4BFA-8E15-266CD2E8111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354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visa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Divisa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14ABC3-4A0B-42C7-956A-59E8079A7C38}" type="datetimeFigureOut">
              <a:rPr lang="pt-BR"/>
              <a:pPr>
                <a:defRPr/>
              </a:pPr>
              <a:t>01/12/2017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115B7-722A-435F-B11F-DE5E3A7458D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355964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A8E7D1-6A50-42A7-A8CD-39E24AB5BE82}" type="datetimeFigureOut">
              <a:rPr lang="pt-BR"/>
              <a:pPr>
                <a:defRPr/>
              </a:pPr>
              <a:t>01/12/2017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09423-9947-41DE-B46F-CEE0D5287B7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75815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3BD105-E9D9-4DF5-9B8F-D888970318F3}" type="datetimeFigureOut">
              <a:rPr lang="pt-BR"/>
              <a:pPr>
                <a:defRPr/>
              </a:pPr>
              <a:t>01/12/2017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F7D2D-5761-42E7-A6EF-2DBB6247F48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74548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5F3F16-51FD-4324-9CBE-B15ABCE608B6}" type="datetimeFigureOut">
              <a:rPr lang="pt-BR"/>
              <a:pPr>
                <a:defRPr/>
              </a:pPr>
              <a:t>01/12/2017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B307E-2447-44C1-BDCA-64BE5089F9C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06726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F2B86-FB0C-43A3-B5A1-28DFEA7DF931}" type="datetimeFigureOut">
              <a:rPr lang="pt-BR"/>
              <a:pPr>
                <a:defRPr/>
              </a:pPr>
              <a:t>01/12/2017</a:t>
            </a:fld>
            <a:endParaRPr lang="pt-BR"/>
          </a:p>
        </p:txBody>
      </p:sp>
      <p:sp>
        <p:nvSpPr>
          <p:cNvPr id="3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3EC85-17CF-407E-9245-19297DE3A49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47759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C40FFC-2D04-478D-B529-FF2D70FD8E51}" type="datetimeFigureOut">
              <a:rPr lang="pt-BR"/>
              <a:pPr>
                <a:defRPr/>
              </a:pPr>
              <a:t>01/12/2017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40727-92AD-40D7-AF28-A6FC90FCFA3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84469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orma livre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Triângulo retângulo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ivisa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Divisa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1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7946C8B-DCB9-4DAE-857F-DD2161A2D084}" type="datetimeFigureOut">
              <a:rPr lang="pt-BR"/>
              <a:pPr>
                <a:defRPr/>
              </a:pPr>
              <a:t>01/12/2017</a:t>
            </a:fld>
            <a:endParaRPr lang="pt-BR"/>
          </a:p>
        </p:txBody>
      </p:sp>
      <p:sp>
        <p:nvSpPr>
          <p:cNvPr id="12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3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2D1DE-E0CB-4D5B-9B2A-A981BA0145B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06733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033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6A567E6-3447-4860-8641-E2BDA1675AA5}" type="datetimeFigureOut">
              <a:rPr lang="pt-BR"/>
              <a:pPr>
                <a:defRPr/>
              </a:pPr>
              <a:t>01/12/2017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anose="020B0602030504020204" pitchFamily="34" charset="0"/>
              </a:defRPr>
            </a:lvl1pPr>
          </a:lstStyle>
          <a:p>
            <a:fld id="{2BC5D273-C8F4-4E0A-B516-44858C7048C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35" r:id="rId2"/>
    <p:sldLayoutId id="2147483840" r:id="rId3"/>
    <p:sldLayoutId id="2147483841" r:id="rId4"/>
    <p:sldLayoutId id="2147483842" r:id="rId5"/>
    <p:sldLayoutId id="2147483843" r:id="rId6"/>
    <p:sldLayoutId id="2147483836" r:id="rId7"/>
    <p:sldLayoutId id="2147483844" r:id="rId8"/>
    <p:sldLayoutId id="2147483845" r:id="rId9"/>
    <p:sldLayoutId id="2147483837" r:id="rId10"/>
    <p:sldLayoutId id="214748383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thumbs.dreamstime.com/z/discrimina&#231;&#227;o-26251073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t.wikipedia.org/wiki/Filantropia" TargetMode="Externa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br/url?sa=i&amp;rct=j&amp;q=&amp;esrc=s&amp;frm=1&amp;source=images&amp;cd=&amp;ved=0CAcQjRxqFQoTCIz20qnr-8YCFcOTkAodoY0N3g&amp;url=http://rapportdigital.com.br/tag/estrategia/&amp;ei=rGq2VYzwFsOnwgShm7bwDQ&amp;bvm=bv.98717601,d.Y2I&amp;psig=AFQjCNHraBjjtWK2mQ2aysSl6wgMK8UJmA&amp;ust=1438104584925623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diagramColors" Target="../diagrams/colors2.xml"/><Relationship Id="rId12" Type="http://schemas.openxmlformats.org/officeDocument/2006/relationships/hyperlink" Target="http://www.google.com.br/url?sa=i&amp;rct=j&amp;q=&amp;esrc=s&amp;frm=1&amp;source=images&amp;cd=&amp;cad=rja&amp;uact=8&amp;ved=0CAcQjRw&amp;url=http://contabilidademq.blogspot.com/2011/02/as-principais-certificacoes.html&amp;ei=5oZkVYy1DYuqNtDfgegB&amp;bvm=bv.93990622,d.eXY&amp;psig=AFQjCNEHRcRv-jcdpy5UnYHB3xewuDyzjg&amp;ust=143273786860990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1.jpeg"/><Relationship Id="rId5" Type="http://schemas.openxmlformats.org/officeDocument/2006/relationships/diagramLayout" Target="../diagrams/layout2.xml"/><Relationship Id="rId15" Type="http://schemas.openxmlformats.org/officeDocument/2006/relationships/image" Target="../media/image24.png"/><Relationship Id="rId10" Type="http://schemas.openxmlformats.org/officeDocument/2006/relationships/image" Target="../media/image20.jpeg"/><Relationship Id="rId4" Type="http://schemas.openxmlformats.org/officeDocument/2006/relationships/diagramData" Target="../diagrams/data2.xml"/><Relationship Id="rId9" Type="http://schemas.openxmlformats.org/officeDocument/2006/relationships/image" Target="../media/image19.jpeg"/><Relationship Id="rId1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6981825" y="-84138"/>
            <a:ext cx="2284413" cy="7615238"/>
            <a:chOff x="9308874" y="-84899"/>
            <a:chExt cx="3046161" cy="761533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36394" y="-84899"/>
              <a:ext cx="2874695" cy="280038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36394" y="2702786"/>
              <a:ext cx="2855642" cy="214156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36394" y="4857049"/>
              <a:ext cx="3018641" cy="20129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24" name="Straight Connector 23"/>
            <p:cNvCxnSpPr/>
            <p:nvPr/>
          </p:nvCxnSpPr>
          <p:spPr>
            <a:xfrm>
              <a:off x="9336394" y="-72199"/>
              <a:ext cx="0" cy="7602631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9308874" y="4857049"/>
              <a:ext cx="2910682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9336394" y="2702786"/>
              <a:ext cx="2910681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-147638" y="-387350"/>
            <a:ext cx="2343151" cy="7564438"/>
            <a:chOff x="-196115" y="-426493"/>
            <a:chExt cx="2931836" cy="7603200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 rotWithShape="1">
            <a:blip r:embed="rId5"/>
            <a:srcRect l="3432" t="8874" r="4498" b="6858"/>
            <a:stretch/>
          </p:blipFill>
          <p:spPr bwMode="auto">
            <a:xfrm>
              <a:off x="-49126" y="-458"/>
              <a:ext cx="2741148" cy="173764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 rotWithShape="1">
            <a:blip r:embed="rId6"/>
            <a:srcRect b="9902"/>
            <a:stretch/>
          </p:blipFill>
          <p:spPr bwMode="auto">
            <a:xfrm>
              <a:off x="-27276" y="1721231"/>
              <a:ext cx="2741146" cy="279395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27276" y="4515188"/>
              <a:ext cx="2741146" cy="253227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cxnSp>
          <p:nvCxnSpPr>
            <p:cNvPr id="21" name="Straight Connector 20"/>
            <p:cNvCxnSpPr/>
            <p:nvPr/>
          </p:nvCxnSpPr>
          <p:spPr>
            <a:xfrm>
              <a:off x="2725789" y="-426493"/>
              <a:ext cx="0" cy="7603200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-174265" y="1762718"/>
              <a:ext cx="2909986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-196115" y="4499232"/>
              <a:ext cx="2909986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tângulo 31"/>
          <p:cNvSpPr/>
          <p:nvPr/>
        </p:nvSpPr>
        <p:spPr>
          <a:xfrm>
            <a:off x="2286000" y="1556792"/>
            <a:ext cx="4572000" cy="3970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7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CordiaUPC" pitchFamily="34" charset="-34"/>
              </a:rPr>
              <a:t>Experiência do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7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CordiaUPC" pitchFamily="34" charset="-34"/>
              </a:rPr>
              <a:t>Hospital e Maternidade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7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CordiaUPC" pitchFamily="34" charset="-34"/>
              </a:rPr>
              <a:t>São Cristóvão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7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CordiaUPC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7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CordiaUPC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7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CordiaUPC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7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CordiaUPC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7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CordiaUPC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7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CordiaUPC" pitchFamily="34" charset="-34"/>
              </a:rPr>
              <a:t>   </a:t>
            </a:r>
            <a:r>
              <a:rPr lang="pt-BR" sz="36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CordiaUPC" pitchFamily="34" charset="-34"/>
              </a:rPr>
              <a:t> SINASC</a:t>
            </a:r>
            <a:endParaRPr lang="pt-BR" sz="27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CordiaUPC" pitchFamily="34" charset="-34"/>
            </a:endParaRPr>
          </a:p>
        </p:txBody>
      </p:sp>
      <p:pic>
        <p:nvPicPr>
          <p:cNvPr id="9222" name="Picture 301" descr="Resultado de imagem para SINAS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538" y="2845856"/>
            <a:ext cx="19812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2185814" y="476672"/>
            <a:ext cx="4816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anose="020F0502020204030204" pitchFamily="34" charset="0"/>
              </a:rPr>
              <a:t>XV </a:t>
            </a:r>
            <a:r>
              <a:rPr lang="pt-BR" sz="1400" b="1" dirty="0">
                <a:latin typeface="Calibri" panose="020F0502020204030204" pitchFamily="34" charset="0"/>
              </a:rPr>
              <a:t>Seminário da Análise da Qualidade e Informação do </a:t>
            </a:r>
            <a:r>
              <a:rPr lang="pt-BR" sz="1400" b="1" dirty="0" smtClean="0">
                <a:latin typeface="Calibri" panose="020F0502020204030204" pitchFamily="34" charset="0"/>
              </a:rPr>
              <a:t>SINASC</a:t>
            </a:r>
          </a:p>
          <a:p>
            <a:pPr algn="ctr"/>
            <a:r>
              <a:rPr lang="pt-BR" sz="1400" b="1" dirty="0" smtClean="0">
                <a:latin typeface="Calibri" panose="020F0502020204030204" pitchFamily="34" charset="0"/>
              </a:rPr>
              <a:t>Gerência do SINASC / Secretaria Municipal de São Paulo</a:t>
            </a:r>
            <a:endParaRPr lang="pt-BR" sz="1400" b="1" dirty="0">
              <a:latin typeface="Calibri" panose="020F050202020403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2689721" y="5755029"/>
            <a:ext cx="3970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Calibri" panose="020F0502020204030204" pitchFamily="34" charset="0"/>
              </a:rPr>
              <a:t>São Paulo, </a:t>
            </a:r>
            <a:r>
              <a:rPr lang="pt-BR" sz="2400" b="1" dirty="0" smtClean="0">
                <a:latin typeface="Calibri" panose="020F0502020204030204" pitchFamily="34" charset="0"/>
              </a:rPr>
              <a:t>novembro de 2017</a:t>
            </a:r>
            <a:endParaRPr lang="pt-BR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473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m 1" descr="SlideMestre_Fina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20938"/>
            <a:ext cx="40671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482975"/>
            <a:ext cx="4086225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de cantos arredondados 8"/>
          <p:cNvSpPr/>
          <p:nvPr/>
        </p:nvSpPr>
        <p:spPr>
          <a:xfrm>
            <a:off x="899592" y="996393"/>
            <a:ext cx="7920880" cy="100384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Monitoramento DNV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Controles: Instrução de Trabalho, Formulários e Planilha Dinâmica </a:t>
            </a:r>
          </a:p>
        </p:txBody>
      </p:sp>
      <p:sp>
        <p:nvSpPr>
          <p:cNvPr id="11" name="Seta para a direita 10"/>
          <p:cNvSpPr/>
          <p:nvPr/>
        </p:nvSpPr>
        <p:spPr>
          <a:xfrm rot="10800000">
            <a:off x="4932363" y="2708275"/>
            <a:ext cx="719137" cy="360363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eta para a direita 11"/>
          <p:cNvSpPr/>
          <p:nvPr/>
        </p:nvSpPr>
        <p:spPr>
          <a:xfrm>
            <a:off x="3563938" y="6021388"/>
            <a:ext cx="720725" cy="360362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560513" y="6011863"/>
            <a:ext cx="20891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Rastreabilidade</a:t>
            </a:r>
            <a:endParaRPr lang="pt-B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651500" y="2700338"/>
            <a:ext cx="32416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Controle, entrega e recebimento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m 1" descr="SlideMestre_Fina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2571750"/>
            <a:ext cx="50673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927225"/>
            <a:ext cx="3368675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de cantos arredondados 7"/>
          <p:cNvSpPr/>
          <p:nvPr/>
        </p:nvSpPr>
        <p:spPr>
          <a:xfrm>
            <a:off x="899592" y="908721"/>
            <a:ext cx="8101564" cy="94864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Monitoramento DNV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Controles: Instrução de Trabalho, Formulários e Planilha Dinâmica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m 1" descr="SlideMestre_Fina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de cantos arredondados 6"/>
          <p:cNvSpPr/>
          <p:nvPr/>
        </p:nvSpPr>
        <p:spPr>
          <a:xfrm>
            <a:off x="899592" y="996393"/>
            <a:ext cx="7632848" cy="86097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Monitoramento DNV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857250" y="2120900"/>
            <a:ext cx="763270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pt-B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 Tipos de partos realizados na instituição:</a:t>
            </a:r>
          </a:p>
          <a:p>
            <a:pPr algn="just" eaLnBrk="0" hangingPunct="0">
              <a:tabLst>
                <a:tab pos="457200" algn="l"/>
              </a:tabLst>
              <a:defRPr/>
            </a:pPr>
            <a:endParaRPr lang="pt-BR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pt-B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 Nº de consultas de pré-natal;</a:t>
            </a:r>
          </a:p>
          <a:p>
            <a:pPr algn="just" eaLnBrk="0" hangingPunct="0">
              <a:buFontTx/>
              <a:buChar char="•"/>
              <a:tabLst>
                <a:tab pos="457200" algn="l"/>
              </a:tabLst>
              <a:defRPr/>
            </a:pPr>
            <a:endParaRPr lang="pt-BR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pt-B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Indução do parto;</a:t>
            </a:r>
          </a:p>
          <a:p>
            <a:pPr algn="just" eaLnBrk="0" hangingPunct="0">
              <a:tabLst>
                <a:tab pos="457200" algn="l"/>
              </a:tabLst>
              <a:defRPr/>
            </a:pPr>
            <a:endParaRPr lang="pt-BR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pt-B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 Anomalias;</a:t>
            </a:r>
          </a:p>
          <a:p>
            <a:pPr algn="just" eaLnBrk="0" hangingPunct="0">
              <a:buFontTx/>
              <a:buChar char="•"/>
              <a:tabLst>
                <a:tab pos="457200" algn="l"/>
              </a:tabLst>
              <a:defRPr/>
            </a:pPr>
            <a:endParaRPr lang="pt-BR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pt-B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Índice de </a:t>
            </a:r>
            <a:r>
              <a:rPr lang="pt-BR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Apgar</a:t>
            </a:r>
            <a:r>
              <a:rPr lang="pt-B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;</a:t>
            </a:r>
          </a:p>
          <a:p>
            <a:pPr algn="just" eaLnBrk="0" hangingPunct="0">
              <a:buFontTx/>
              <a:buChar char="•"/>
              <a:tabLst>
                <a:tab pos="457200" algn="l"/>
              </a:tabLst>
              <a:defRPr/>
            </a:pPr>
            <a:endParaRPr lang="pt-BR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pt-B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Idade Gestacional;</a:t>
            </a:r>
          </a:p>
          <a:p>
            <a:pPr algn="just" eaLnBrk="0" hangingPunct="0">
              <a:buFontTx/>
              <a:buChar char="•"/>
              <a:tabLst>
                <a:tab pos="457200" algn="l"/>
              </a:tabLst>
              <a:defRPr/>
            </a:pPr>
            <a:endParaRPr lang="pt-BR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pt-B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Peso do RN ao nascer;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1" descr="SlideMestre_Fina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de cantos arredondados 6"/>
          <p:cNvSpPr/>
          <p:nvPr/>
        </p:nvSpPr>
        <p:spPr>
          <a:xfrm>
            <a:off x="918254" y="1033717"/>
            <a:ext cx="7632848" cy="89508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Monitoramento DNV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23850" y="6453188"/>
            <a:ext cx="244792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latin typeface="+mj-lt"/>
                <a:cs typeface="+mn-cs"/>
              </a:rPr>
              <a:t>Dados até 10/ 2017</a:t>
            </a:r>
          </a:p>
        </p:txBody>
      </p:sp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2276475"/>
            <a:ext cx="8021638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m 1" descr="SlideMestre_Fina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de cantos arredondados 6"/>
          <p:cNvSpPr/>
          <p:nvPr/>
        </p:nvSpPr>
        <p:spPr>
          <a:xfrm>
            <a:off x="1259632" y="658587"/>
            <a:ext cx="6912768" cy="93610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Monitoramento DNV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23850" y="6453188"/>
            <a:ext cx="244792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Dados até 10/ 2017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643063" y="1714500"/>
            <a:ext cx="5857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tabLst>
                <a:tab pos="457200" algn="l"/>
              </a:tabLst>
              <a:defRPr/>
            </a:pPr>
            <a:r>
              <a:rPr lang="pt-BR" sz="2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TIPOS DE PARTOS REALIZADOS NA INSTITUIÇÃO</a:t>
            </a:r>
          </a:p>
        </p:txBody>
      </p:sp>
      <p:graphicFrame>
        <p:nvGraphicFramePr>
          <p:cNvPr id="14" name="Gráfico 13"/>
          <p:cNvGraphicFramePr/>
          <p:nvPr/>
        </p:nvGraphicFramePr>
        <p:xfrm>
          <a:off x="500034" y="2285992"/>
          <a:ext cx="8215370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m 1" descr="SlideMestre_Fina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de cantos arredondados 6"/>
          <p:cNvSpPr/>
          <p:nvPr/>
        </p:nvSpPr>
        <p:spPr>
          <a:xfrm>
            <a:off x="1259632" y="658587"/>
            <a:ext cx="6912768" cy="93610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Monitoramento DNV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23850" y="6453188"/>
            <a:ext cx="244792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Dados até 10/ 2017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500188" y="1857375"/>
            <a:ext cx="6715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tabLst>
                <a:tab pos="457200" algn="l"/>
              </a:tabLst>
              <a:defRPr/>
            </a:pPr>
            <a:r>
              <a:rPr lang="pt-BR" sz="2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Nº DE CONSULTAS DE PRÉ-NATAL</a:t>
            </a:r>
          </a:p>
        </p:txBody>
      </p:sp>
      <p:graphicFrame>
        <p:nvGraphicFramePr>
          <p:cNvPr id="15" name="Gráfico 14"/>
          <p:cNvGraphicFramePr/>
          <p:nvPr/>
        </p:nvGraphicFramePr>
        <p:xfrm>
          <a:off x="714348" y="2357430"/>
          <a:ext cx="8072494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1" descr="SlideMestre_Fina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de cantos arredondados 6"/>
          <p:cNvSpPr/>
          <p:nvPr/>
        </p:nvSpPr>
        <p:spPr>
          <a:xfrm>
            <a:off x="1259632" y="658587"/>
            <a:ext cx="6912768" cy="93610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Monitoramento DNV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23850" y="6453188"/>
            <a:ext cx="244792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Dados até 10/ 2017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285875" y="1857375"/>
            <a:ext cx="6786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tabLst>
                <a:tab pos="457200" algn="l"/>
              </a:tabLst>
              <a:defRPr/>
            </a:pPr>
            <a:r>
              <a:rPr lang="pt-BR" sz="2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INDUÇÃO DE PARTO</a:t>
            </a:r>
          </a:p>
        </p:txBody>
      </p:sp>
      <p:graphicFrame>
        <p:nvGraphicFramePr>
          <p:cNvPr id="11" name="Gráfico 10"/>
          <p:cNvGraphicFramePr/>
          <p:nvPr/>
        </p:nvGraphicFramePr>
        <p:xfrm>
          <a:off x="1428728" y="2285992"/>
          <a:ext cx="6215074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m 1" descr="SlideMestre_Fina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69438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23850" y="6453188"/>
            <a:ext cx="244792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b="1" dirty="0">
              <a:latin typeface="+mj-lt"/>
              <a:cs typeface="+mn-cs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750943" y="956486"/>
            <a:ext cx="7632848" cy="90087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Monitoramento DNV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0" y="6381750"/>
            <a:ext cx="143033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Dados até 10/ 2017</a:t>
            </a:r>
          </a:p>
        </p:txBody>
      </p:sp>
      <p:graphicFrame>
        <p:nvGraphicFramePr>
          <p:cNvPr id="7" name="Gráfico 6"/>
          <p:cNvGraphicFramePr/>
          <p:nvPr/>
        </p:nvGraphicFramePr>
        <p:xfrm>
          <a:off x="0" y="2000240"/>
          <a:ext cx="3714744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/>
          <p:cNvGraphicFramePr/>
          <p:nvPr/>
        </p:nvGraphicFramePr>
        <p:xfrm>
          <a:off x="4572000" y="2071678"/>
          <a:ext cx="4572000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áfico 11"/>
          <p:cNvGraphicFramePr/>
          <p:nvPr/>
        </p:nvGraphicFramePr>
        <p:xfrm>
          <a:off x="1571604" y="4357694"/>
          <a:ext cx="4572000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m 1" descr="SlideMestre_Fina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de cantos arredondados 6"/>
          <p:cNvSpPr/>
          <p:nvPr/>
        </p:nvSpPr>
        <p:spPr>
          <a:xfrm>
            <a:off x="899592" y="996393"/>
            <a:ext cx="7632848" cy="93240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Monitoramento DNV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5606" name="CaixaDeTexto 7"/>
          <p:cNvSpPr txBox="1">
            <a:spLocks noChangeArrowheads="1"/>
          </p:cNvSpPr>
          <p:nvPr/>
        </p:nvSpPr>
        <p:spPr bwMode="auto">
          <a:xfrm>
            <a:off x="323850" y="6453188"/>
            <a:ext cx="24479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pt-BR" altLang="pt-BR" sz="1200" b="1">
                <a:solidFill>
                  <a:srgbClr val="002060"/>
                </a:solidFill>
                <a:latin typeface="Calibri" panose="020F0502020204030204" pitchFamily="34" charset="0"/>
              </a:rPr>
              <a:t>Dados até 10/ 2017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071563" y="2000250"/>
            <a:ext cx="7215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tabLst>
                <a:tab pos="457200" algn="l"/>
              </a:tabLst>
              <a:defRPr/>
            </a:pPr>
            <a:r>
              <a:rPr lang="pt-B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Dos bebês que nascem com Anomalias, nós temos: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/>
        </p:nvGraphicFramePr>
        <p:xfrm>
          <a:off x="357158" y="2428868"/>
          <a:ext cx="8429684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m 1" descr="SlideMestre_Fina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de cantos arredondados 6"/>
          <p:cNvSpPr/>
          <p:nvPr/>
        </p:nvSpPr>
        <p:spPr>
          <a:xfrm>
            <a:off x="899592" y="996393"/>
            <a:ext cx="7632848" cy="86097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Redução Parto </a:t>
            </a:r>
            <a:r>
              <a:rPr lang="pt-BR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Cesária</a:t>
            </a:r>
            <a:endParaRPr lang="pt-B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00063" y="2214563"/>
            <a:ext cx="803275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pt-B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Ações para redução do parto </a:t>
            </a:r>
            <a:r>
              <a:rPr lang="pt-BR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cesária</a:t>
            </a:r>
            <a:r>
              <a:rPr lang="pt-B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: 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endParaRPr lang="pt-BR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endParaRPr lang="pt-BR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457200" algn="l"/>
              </a:tabLst>
              <a:defRPr/>
            </a:pPr>
            <a:r>
              <a:rPr lang="pt-B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 Aprimoramos o Termo de Esclarecimento de parto normal e </a:t>
            </a:r>
            <a:r>
              <a:rPr lang="pt-BR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cesária</a:t>
            </a:r>
            <a:r>
              <a:rPr lang="pt-B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 e incluímos na solicitação do parto em consultório;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endParaRPr lang="pt-BR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457200" algn="l"/>
              </a:tabLst>
              <a:defRPr/>
            </a:pPr>
            <a:r>
              <a:rPr lang="pt-B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Cartão da Gestante para garantir o protocolo de pré-natal institucional; 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endParaRPr lang="pt-BR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457200" algn="l"/>
              </a:tabLst>
              <a:defRPr/>
            </a:pPr>
            <a:r>
              <a:rPr lang="pt-B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Inclusão de um alerta no formulário de solicitação de parto recomendando parto eletivo acima de 39 semanas.</a:t>
            </a:r>
            <a:endParaRPr lang="pt-BR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6981825" y="-84138"/>
            <a:ext cx="2284413" cy="7615238"/>
            <a:chOff x="9308874" y="-84899"/>
            <a:chExt cx="3046161" cy="761533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36394" y="-84899"/>
              <a:ext cx="2874695" cy="280038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36394" y="2702786"/>
              <a:ext cx="2855642" cy="214156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36394" y="4857049"/>
              <a:ext cx="3018641" cy="20129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24" name="Straight Connector 23"/>
            <p:cNvCxnSpPr/>
            <p:nvPr/>
          </p:nvCxnSpPr>
          <p:spPr>
            <a:xfrm>
              <a:off x="9336394" y="-72199"/>
              <a:ext cx="0" cy="7602631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9308874" y="4857049"/>
              <a:ext cx="2910682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9336394" y="2702786"/>
              <a:ext cx="2910681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-147638" y="-387350"/>
            <a:ext cx="2343151" cy="7564438"/>
            <a:chOff x="-196115" y="-426493"/>
            <a:chExt cx="2931836" cy="7603200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 rotWithShape="1">
            <a:blip r:embed="rId5"/>
            <a:srcRect l="3432" t="8874" r="4498" b="6858"/>
            <a:stretch/>
          </p:blipFill>
          <p:spPr bwMode="auto">
            <a:xfrm>
              <a:off x="-49126" y="-458"/>
              <a:ext cx="2741148" cy="173764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 rotWithShape="1">
            <a:blip r:embed="rId6"/>
            <a:srcRect b="9902"/>
            <a:stretch/>
          </p:blipFill>
          <p:spPr bwMode="auto">
            <a:xfrm>
              <a:off x="-27276" y="1721231"/>
              <a:ext cx="2741146" cy="279395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27276" y="4515188"/>
              <a:ext cx="2741146" cy="253227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cxnSp>
          <p:nvCxnSpPr>
            <p:cNvPr id="21" name="Straight Connector 20"/>
            <p:cNvCxnSpPr/>
            <p:nvPr/>
          </p:nvCxnSpPr>
          <p:spPr>
            <a:xfrm>
              <a:off x="2725789" y="-426493"/>
              <a:ext cx="0" cy="7603200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-174265" y="1762718"/>
              <a:ext cx="2909986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-196115" y="4499232"/>
              <a:ext cx="2909986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Imagem 4" descr="http://intranet/imgSites/Marketing/Logo%20Saude%20Horizontal%202015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476250"/>
            <a:ext cx="29527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tângulo 31"/>
          <p:cNvSpPr/>
          <p:nvPr/>
        </p:nvSpPr>
        <p:spPr>
          <a:xfrm>
            <a:off x="2286000" y="2101850"/>
            <a:ext cx="4572000" cy="3970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7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CordiaUPC" pitchFamily="34" charset="-34"/>
              </a:rPr>
              <a:t>Experiência do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7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CordiaUPC" pitchFamily="34" charset="-34"/>
              </a:rPr>
              <a:t>Hospital e Maternidade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7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CordiaUPC" pitchFamily="34" charset="-34"/>
              </a:rPr>
              <a:t>São Cristóvão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7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CordiaUPC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7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CordiaUPC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7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CordiaUPC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7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CordiaUPC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7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CordiaUPC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7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CordiaUPC" pitchFamily="34" charset="-34"/>
              </a:rPr>
              <a:t>   </a:t>
            </a:r>
            <a:r>
              <a:rPr lang="pt-BR" sz="36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CordiaUPC" pitchFamily="34" charset="-34"/>
              </a:rPr>
              <a:t> SINASC</a:t>
            </a:r>
            <a:endParaRPr lang="pt-BR" sz="27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CordiaUPC" pitchFamily="34" charset="-34"/>
            </a:endParaRPr>
          </a:p>
        </p:txBody>
      </p:sp>
      <p:pic>
        <p:nvPicPr>
          <p:cNvPr id="9222" name="Picture 301" descr="Resultado de imagem para SINAS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573463"/>
            <a:ext cx="19812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m 1" descr="SlideMestre_Fina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de cantos arredondados 6"/>
          <p:cNvSpPr/>
          <p:nvPr/>
        </p:nvSpPr>
        <p:spPr>
          <a:xfrm>
            <a:off x="899592" y="980728"/>
            <a:ext cx="7632848" cy="87663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Agradecimentos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862013" y="2214563"/>
            <a:ext cx="7632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pt-BR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Essa premiação deve-se pela parceria, esforço e dedicação entre a equipe de Enfermagem, Qualidade e Processos e parceria com SINASC.</a:t>
            </a:r>
            <a:endParaRPr lang="pt-BR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</a:endParaRPr>
          </a:p>
        </p:txBody>
      </p:sp>
      <p:pic>
        <p:nvPicPr>
          <p:cNvPr id="6" name="Picture 9" descr="Discriminação">
            <a:hlinkClick r:id="rId3" tooltip="Download Discriminação Fotos de Stock - Imagem: 2625107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857625"/>
            <a:ext cx="2906712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m 1" descr="SlideMestre_Fina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000125"/>
            <a:ext cx="890587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m 4" descr="Later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062038" y="1446213"/>
            <a:ext cx="7632700" cy="295433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DIRETORIA DE ESTRATÉGIA E GESTÃO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Caroline F. Ventura Amaro – Diretora de Estratégia e Gestão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Fabiana Cândido dos Reis – Enfermeira da Qualidade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Daiana Pereira Jorge – Analista de Qualidade e Processos Junior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 Natalia dos Santos Viana – Analista de Qualidade e Processos Junior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 Roberta Fantasia Arcarde – Analista de Qualidade e Processos Junior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 Simone Carvalho de Almeida – Analista de Qualidade e Processos Pleno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Suelen de Araujo Lima – Assistente Administrativo</a:t>
            </a:r>
            <a:endParaRPr lang="pt-BR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agem 4" descr="Later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476375" y="188913"/>
            <a:ext cx="6983413" cy="57245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BLOCO MATERNO INFANTIL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Patricia</a:t>
            </a:r>
            <a:r>
              <a:rPr lang="pt-BR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  G. Correia – Gerente de Enfermagem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Gisleine</a:t>
            </a:r>
            <a:r>
              <a:rPr lang="pt-BR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 Riba </a:t>
            </a:r>
            <a:r>
              <a:rPr lang="pt-BR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Dal</a:t>
            </a:r>
            <a:r>
              <a:rPr lang="pt-BR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 </a:t>
            </a:r>
            <a:r>
              <a:rPr lang="pt-BR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Cortivo</a:t>
            </a:r>
            <a:r>
              <a:rPr lang="pt-BR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 – Supervisora de Enfermagem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Clarice </a:t>
            </a:r>
            <a:r>
              <a:rPr lang="pt-BR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Shizuka</a:t>
            </a:r>
            <a:r>
              <a:rPr lang="pt-BR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 </a:t>
            </a:r>
            <a:r>
              <a:rPr lang="pt-BR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Ogassawara</a:t>
            </a:r>
            <a:r>
              <a:rPr lang="pt-BR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  - ENF LIDER. UI. Maternidade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Cibele </a:t>
            </a:r>
            <a:r>
              <a:rPr lang="pt-BR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Pacella</a:t>
            </a:r>
            <a:r>
              <a:rPr lang="pt-BR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 Antunes da Silva - ENF. UI. Maternidade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 Thais Rita </a:t>
            </a:r>
            <a:r>
              <a:rPr lang="pt-BR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Amerlin</a:t>
            </a:r>
            <a:r>
              <a:rPr lang="pt-BR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 - ENF. UI. Maternidade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Thais Rita </a:t>
            </a:r>
            <a:r>
              <a:rPr lang="pt-BR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Amerlin</a:t>
            </a:r>
            <a:r>
              <a:rPr lang="pt-BR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 - ENF. UI. Maternidade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Maria </a:t>
            </a:r>
            <a:r>
              <a:rPr lang="pt-BR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Gilmeire</a:t>
            </a:r>
            <a:r>
              <a:rPr lang="pt-BR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 Alves Longo - ENF. UI. Maternidade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Kátia Regina Do Amaral - ENF. UI. Maternidade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Tatiane</a:t>
            </a:r>
            <a:r>
              <a:rPr lang="pt-BR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 Martins Nakamura - ENF. Centro Obstétrico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Jessica Bezerra dos Santos - ENF. Centro Obstétrico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Renata Martinha Dias - ENF. PA Obstétrico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Mara dos Santos Cruz - ENF. PA Obstétrico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Kátia Pereira de Souza - ENF. UTI Neonatal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Thais de Andrade </a:t>
            </a:r>
            <a:r>
              <a:rPr lang="pt-BR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Massu</a:t>
            </a:r>
            <a:r>
              <a:rPr lang="pt-BR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 - ENF. UTI Neonatal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Rosiana</a:t>
            </a:r>
            <a:r>
              <a:rPr lang="pt-BR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 Nascimento Oliveira - ENF. UTI Neonatal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Juliana Santos Luiz - ENF. UTI Neonatal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174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1748" name="CaixaDeTexto 4"/>
          <p:cNvSpPr txBox="1">
            <a:spLocks noChangeArrowheads="1"/>
          </p:cNvSpPr>
          <p:nvPr/>
        </p:nvSpPr>
        <p:spPr bwMode="auto">
          <a:xfrm>
            <a:off x="3692525" y="357188"/>
            <a:ext cx="4105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pt-BR" altLang="pt-BR" sz="1900" b="1">
                <a:solidFill>
                  <a:schemeClr val="bg1"/>
                </a:solidFill>
              </a:rPr>
              <a:t>Feliz Natal e Próspero Ano Novo!</a:t>
            </a:r>
          </a:p>
        </p:txBody>
      </p:sp>
      <p:pic>
        <p:nvPicPr>
          <p:cNvPr id="31749" name="Imagem 6" descr="Nat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14313"/>
            <a:ext cx="1223963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1" descr="SlideMestre_Fina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Imagem 4" descr="Resultado de imagem para fotos bebes desen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988050"/>
            <a:ext cx="115252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Imagem 5" descr="BEB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6046788"/>
            <a:ext cx="10080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CaixaDeTexto 7"/>
          <p:cNvSpPr txBox="1">
            <a:spLocks noChangeArrowheads="1"/>
          </p:cNvSpPr>
          <p:nvPr/>
        </p:nvSpPr>
        <p:spPr bwMode="auto">
          <a:xfrm>
            <a:off x="468313" y="2420938"/>
            <a:ext cx="8351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10246" name="CaixaDeTexto 8"/>
          <p:cNvSpPr txBox="1">
            <a:spLocks noChangeArrowheads="1"/>
          </p:cNvSpPr>
          <p:nvPr/>
        </p:nvSpPr>
        <p:spPr bwMode="auto">
          <a:xfrm>
            <a:off x="139700" y="1544638"/>
            <a:ext cx="8929688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pt-BR" altLang="pt-BR" sz="2000">
                <a:solidFill>
                  <a:srgbClr val="002060"/>
                </a:solidFill>
                <a:latin typeface="Calibri" panose="020F0502020204030204" pitchFamily="34" charset="0"/>
              </a:rPr>
              <a:t> Atualmente com 52 anos, o Hospital e Maternidade São Cristóvão f</a:t>
            </a:r>
            <a:r>
              <a:rPr lang="pt-PT" altLang="pt-BR" sz="2000">
                <a:solidFill>
                  <a:srgbClr val="002060"/>
                </a:solidFill>
                <a:latin typeface="Calibri" panose="020F0502020204030204" pitchFamily="34" charset="0"/>
              </a:rPr>
              <a:t>oi inaugurado em 12 de dezembro de 1965.</a:t>
            </a:r>
          </a:p>
          <a:p>
            <a:pPr algn="just"/>
            <a:endParaRPr lang="pt-PT" altLang="pt-BR" sz="200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PT" altLang="pt-BR" sz="2000">
                <a:solidFill>
                  <a:srgbClr val="002060"/>
                </a:solidFill>
                <a:latin typeface="Calibri" panose="020F0502020204030204" pitchFamily="34" charset="0"/>
              </a:rPr>
              <a:t> Localizado na Zona Leste de São Paulo no Bairro da Mooca.</a:t>
            </a:r>
          </a:p>
          <a:p>
            <a:pPr algn="just"/>
            <a:endParaRPr lang="pt-PT" altLang="pt-BR" sz="200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PT" altLang="pt-BR" sz="2000">
                <a:solidFill>
                  <a:srgbClr val="002060"/>
                </a:solidFill>
                <a:latin typeface="Calibri" panose="020F0502020204030204" pitchFamily="34" charset="0"/>
              </a:rPr>
              <a:t> O Grupo São Cristóvão surgiu em 1911 (105 anos), em São Paulo, com a Associação de Beneficência e </a:t>
            </a:r>
            <a:r>
              <a:rPr lang="pt-PT" altLang="pt-BR" sz="2000">
                <a:solidFill>
                  <a:srgbClr val="002060"/>
                </a:solidFill>
                <a:latin typeface="Calibri" panose="020F0502020204030204" pitchFamily="34" charset="0"/>
                <a:hlinkClick r:id="rId5" tooltip="Filantropia"/>
              </a:rPr>
              <a:t>Filantropia</a:t>
            </a:r>
            <a:r>
              <a:rPr lang="pt-PT" altLang="pt-BR" sz="2000">
                <a:solidFill>
                  <a:srgbClr val="002060"/>
                </a:solidFill>
                <a:latin typeface="Calibri" panose="020F0502020204030204" pitchFamily="34" charset="0"/>
              </a:rPr>
              <a:t> São Cristóvão (ABFSC). A Instituição era voltada, inicialmente, para a proteção dos direitos dos motoristas. A entidade ampliou seu foco e passou a garantir serviços médicos à seus associados e, posteriormente, à toda comunidade.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56801" y="788646"/>
            <a:ext cx="8568952" cy="49244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 contourW="12700">
              <a:bevelT w="38100" h="38100" prst="relaxedInset"/>
              <a:bevelB w="38100" h="38100" prst="relaxedInset"/>
              <a:contourClr>
                <a:schemeClr val="tx1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b="1" dirty="0">
                <a:ln>
                  <a:solidFill>
                    <a:schemeClr val="accent1">
                      <a:alpha val="82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Grupo São Cristóvão Saúde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90500"/>
            <a:ext cx="8715375" cy="610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m 1" descr="SlideMestre_Fina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Imagem 4" descr="Resultado de imagem para fotos bebes desen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984875"/>
            <a:ext cx="115252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Imagem 5" descr="BEB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6046788"/>
            <a:ext cx="10080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CaixaDeTexto 7"/>
          <p:cNvSpPr txBox="1">
            <a:spLocks noChangeArrowheads="1"/>
          </p:cNvSpPr>
          <p:nvPr/>
        </p:nvSpPr>
        <p:spPr bwMode="auto">
          <a:xfrm>
            <a:off x="468313" y="2420938"/>
            <a:ext cx="8351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11" name="Retângulo 10"/>
          <p:cNvSpPr/>
          <p:nvPr/>
        </p:nvSpPr>
        <p:spPr>
          <a:xfrm>
            <a:off x="356801" y="714356"/>
            <a:ext cx="8568952" cy="49244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 contourW="12700">
              <a:bevelT w="38100" h="38100" prst="relaxedInset"/>
              <a:bevelB w="38100" h="38100" prst="relaxedInset"/>
              <a:contourClr>
                <a:schemeClr val="tx1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b="1" dirty="0">
                <a:ln>
                  <a:solidFill>
                    <a:schemeClr val="accent1">
                      <a:alpha val="82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Grupo São Cristóvão Saúde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357188" y="3000375"/>
          <a:ext cx="8572500" cy="2554596"/>
        </p:xfrm>
        <a:graphic>
          <a:graphicData uri="http://schemas.openxmlformats.org/drawingml/2006/table">
            <a:tbl>
              <a:tblPr/>
              <a:tblGrid>
                <a:gridCol w="7206258"/>
                <a:gridCol w="1366242"/>
              </a:tblGrid>
              <a:tr h="28381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ESTRUTURA</a:t>
                      </a:r>
                    </a:p>
                  </a:txBody>
                  <a:tcPr marL="9525" marR="9525" marT="95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38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Nº. leitos instalados</a:t>
                      </a:r>
                    </a:p>
                  </a:txBody>
                  <a:tcPr marL="9525" marR="9525" marT="95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245</a:t>
                      </a:r>
                      <a:endParaRPr lang="pt-BR" sz="18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838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Leitos Maternidade</a:t>
                      </a:r>
                      <a:endParaRPr lang="pt-BR" sz="18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17</a:t>
                      </a:r>
                      <a:endParaRPr lang="pt-BR" sz="18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8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Nº</a:t>
                      </a:r>
                      <a:r>
                        <a:rPr lang="pt-BR" sz="1800" b="0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. Leitos Observações - PA Obstétrico</a:t>
                      </a:r>
                      <a:endParaRPr lang="pt-BR" sz="18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7</a:t>
                      </a:r>
                    </a:p>
                  </a:txBody>
                  <a:tcPr marL="9525" marR="9525" marT="95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381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Nº. de salas centro obstétrico</a:t>
                      </a:r>
                    </a:p>
                  </a:txBody>
                  <a:tcPr marL="9525" marR="9525" marT="95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3</a:t>
                      </a:r>
                      <a:endParaRPr lang="pt-BR" sz="18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838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Nº. Leitos UTI Neonatal (em expansão</a:t>
                      </a:r>
                      <a:r>
                        <a:rPr lang="pt-BR" sz="1800" b="0" i="0" u="none" strike="noStrike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para 7 leitos)</a:t>
                      </a:r>
                      <a:endParaRPr lang="pt-BR" sz="18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3</a:t>
                      </a:r>
                      <a:endParaRPr lang="pt-BR" sz="18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38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Média</a:t>
                      </a:r>
                      <a:r>
                        <a:rPr lang="pt-BR" sz="1800" b="0" i="0" u="none" strike="noStrike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de </a:t>
                      </a:r>
                      <a:r>
                        <a:rPr lang="pt-BR" sz="1800" b="0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Permanência</a:t>
                      </a:r>
                      <a:r>
                        <a:rPr lang="pt-BR" sz="1800" b="0" i="0" u="none" strike="noStrike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(Dias)</a:t>
                      </a:r>
                      <a:endParaRPr lang="pt-BR" sz="18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2,3</a:t>
                      </a:r>
                      <a:endParaRPr lang="pt-BR" sz="18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81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Média</a:t>
                      </a:r>
                      <a:r>
                        <a:rPr lang="pt-BR" sz="1800" b="0" i="0" u="none" strike="noStrike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de </a:t>
                      </a:r>
                      <a:r>
                        <a:rPr lang="pt-BR" sz="1800" b="0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Atendimentos</a:t>
                      </a:r>
                      <a:r>
                        <a:rPr lang="pt-BR" sz="1800" b="0" i="0" u="none" strike="noStrike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- </a:t>
                      </a:r>
                      <a:r>
                        <a:rPr lang="pt-BR" sz="1800" b="0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PA Obstétrico</a:t>
                      </a:r>
                    </a:p>
                  </a:txBody>
                  <a:tcPr marL="9525" marR="9525" marT="95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1.034</a:t>
                      </a:r>
                      <a:endParaRPr lang="pt-BR" sz="18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38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Taxa de Atendimentos</a:t>
                      </a:r>
                      <a:r>
                        <a:rPr lang="pt-BR" sz="1800" b="0" i="0" u="none" strike="noStrike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</a:t>
                      </a:r>
                      <a:r>
                        <a:rPr lang="pt-BR" sz="1800" b="0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do PA Convertidos em Internação</a:t>
                      </a:r>
                      <a:endParaRPr lang="pt-BR" sz="18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15%</a:t>
                      </a:r>
                      <a:endParaRPr lang="pt-BR" sz="18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357188" y="1143000"/>
          <a:ext cx="8572500" cy="1703388"/>
        </p:xfrm>
        <a:graphic>
          <a:graphicData uri="http://schemas.openxmlformats.org/drawingml/2006/table">
            <a:tbl>
              <a:tblPr/>
              <a:tblGrid>
                <a:gridCol w="7169331"/>
                <a:gridCol w="1403169"/>
              </a:tblGrid>
              <a:tr h="28389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CARACTERIZAÇÃO EMPRESA</a:t>
                      </a: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38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Hospital sem fins lucrativos</a:t>
                      </a: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 </a:t>
                      </a: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838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Número de vidas Plano de Saúde</a:t>
                      </a: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115.000</a:t>
                      </a:r>
                      <a:endParaRPr lang="pt-BR" sz="18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8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Número de colaboradores Hospital</a:t>
                      </a: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1.500</a:t>
                      </a:r>
                      <a:endParaRPr lang="pt-BR" sz="18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838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Médicos cadastrados</a:t>
                      </a: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803</a:t>
                      </a:r>
                      <a:endParaRPr lang="pt-BR" sz="18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8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Atendimentos particulares e assistência social</a:t>
                      </a: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1,4%</a:t>
                      </a:r>
                      <a:endParaRPr lang="pt-BR" sz="18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m 1" descr="SlideMestre_Fina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a 2"/>
          <p:cNvGraphicFramePr/>
          <p:nvPr/>
        </p:nvGraphicFramePr>
        <p:xfrm>
          <a:off x="214282" y="642918"/>
          <a:ext cx="8715436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316" name="Picture 4" descr="http://rapportdigital.com.br/wp-content/uploads/2012/12/estrategia-adwords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4500563"/>
            <a:ext cx="3714750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m 1" descr="SlideMestre_Fina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a 6"/>
          <p:cNvGraphicFramePr/>
          <p:nvPr/>
        </p:nvGraphicFramePr>
        <p:xfrm>
          <a:off x="285720" y="1643050"/>
          <a:ext cx="8643998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142875" y="3286125"/>
            <a:ext cx="1785938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pt-B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ONA</a:t>
            </a:r>
            <a:r>
              <a:rPr lang="pt-B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ISO 9001:2008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928813" y="3287713"/>
            <a:ext cx="1928812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 Selo Ouro SINASC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 Prêmio Chico Mendes Selo Verde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3786188" y="3286125"/>
            <a:ext cx="19288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 ONA II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715000" y="3286125"/>
            <a:ext cx="13573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 ONA III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7429500" y="3286125"/>
            <a:ext cx="150018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 OPS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 Canadense</a:t>
            </a:r>
          </a:p>
        </p:txBody>
      </p:sp>
      <p:pic>
        <p:nvPicPr>
          <p:cNvPr id="14345" name="Picture 3" descr="C:\Users\daiana.jorge\Desktop\ChicoMendesl_LOG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5143500"/>
            <a:ext cx="1636712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4" descr="C:\Users\daiana.jorge\Desktop\logomarca IS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5214938"/>
            <a:ext cx="146208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9" descr="J:\Canadense\Selo Qmentum 2015\selo_qmentum2015_MEMBERSHIP_RGB-0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5072063"/>
            <a:ext cx="15716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00063" y="1000125"/>
            <a:ext cx="85010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CERTIFICAÇÕES E PREMIAÇÕES DA QUALIDADE</a:t>
            </a:r>
          </a:p>
        </p:txBody>
      </p:sp>
      <p:pic>
        <p:nvPicPr>
          <p:cNvPr id="14349" name="irc_mi" descr="http://siged.itec.al.gov.br/img/chancela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882650"/>
            <a:ext cx="552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6" descr="J:\CERTIFICAÇÕES\7 - Selos de qualidade\Selo ONA válido 12 12 2018-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5072063"/>
            <a:ext cx="205105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5143500"/>
            <a:ext cx="196691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m 1" descr="SlideMestre_Fina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70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a 6"/>
          <p:cNvGraphicFramePr/>
          <p:nvPr/>
        </p:nvGraphicFramePr>
        <p:xfrm>
          <a:off x="323528" y="1138994"/>
          <a:ext cx="8678768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395288" y="3071813"/>
            <a:ext cx="82804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Pelo sexto ano fomos contemplados com a digitação e a qualidade do sistema de informações sobre nascidos vivos no Hospital e Maternidade São Cristovão Saúde. </a:t>
            </a:r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247650" y="836613"/>
            <a:ext cx="85010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Selo SINASC </a:t>
            </a:r>
            <a:r>
              <a:rPr lang="pt-BR" sz="2800" b="1" i="1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Ouro</a:t>
            </a:r>
          </a:p>
        </p:txBody>
      </p:sp>
      <p:pic>
        <p:nvPicPr>
          <p:cNvPr id="23567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4581525"/>
            <a:ext cx="240188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8101013" y="2195513"/>
            <a:ext cx="7921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35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m 1" descr="SlideMestre_Fina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de cantos arredondados 6"/>
          <p:cNvSpPr/>
          <p:nvPr/>
        </p:nvSpPr>
        <p:spPr>
          <a:xfrm>
            <a:off x="755576" y="996393"/>
            <a:ext cx="7920880" cy="93240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Monitoramento DNV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Controles: Instrução de Trabalho, Formulários e Planilha Dinâmica  </a:t>
            </a:r>
          </a:p>
        </p:txBody>
      </p:sp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071688"/>
            <a:ext cx="3095625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071688"/>
            <a:ext cx="3051175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tângulo 11"/>
          <p:cNvSpPr>
            <a:spLocks noChangeArrowheads="1"/>
          </p:cNvSpPr>
          <p:nvPr/>
        </p:nvSpPr>
        <p:spPr bwMode="auto">
          <a:xfrm>
            <a:off x="3286125" y="2098675"/>
            <a:ext cx="2714625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pt-BR" altLang="pt-BR" sz="1400" b="1">
                <a:solidFill>
                  <a:srgbClr val="002060"/>
                </a:solidFill>
                <a:latin typeface="Calibri" panose="020F0502020204030204" pitchFamily="34" charset="0"/>
              </a:rPr>
              <a:t> Como solicitar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altLang="pt-BR" sz="1400" b="1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altLang="pt-BR" sz="1400" b="1">
                <a:solidFill>
                  <a:srgbClr val="002060"/>
                </a:solidFill>
                <a:latin typeface="Calibri" panose="020F0502020204030204" pitchFamily="34" charset="0"/>
              </a:rPr>
              <a:t> Recebimento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altLang="pt-BR" sz="140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altLang="pt-BR" sz="1400" b="1">
                <a:solidFill>
                  <a:srgbClr val="002060"/>
                </a:solidFill>
                <a:latin typeface="Calibri" panose="020F0502020204030204" pitchFamily="34" charset="0"/>
              </a:rPr>
              <a:t> Disponibilização à Enfermagem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altLang="pt-BR" sz="1400" b="1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altLang="pt-BR" sz="1400" b="1">
                <a:solidFill>
                  <a:srgbClr val="002060"/>
                </a:solidFill>
                <a:latin typeface="Calibri" panose="020F0502020204030204" pitchFamily="34" charset="0"/>
              </a:rPr>
              <a:t> Retirada da DNV preenchida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altLang="pt-BR" sz="1400" b="1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altLang="pt-BR" sz="1400" b="1">
                <a:solidFill>
                  <a:srgbClr val="002060"/>
                </a:solidFill>
                <a:latin typeface="Calibri" panose="020F0502020204030204" pitchFamily="34" charset="0"/>
              </a:rPr>
              <a:t> Digitação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altLang="pt-BR" sz="1400" b="1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altLang="pt-BR" sz="1400" b="1">
                <a:solidFill>
                  <a:srgbClr val="002060"/>
                </a:solidFill>
                <a:latin typeface="Calibri" panose="020F0502020204030204" pitchFamily="34" charset="0"/>
              </a:rPr>
              <a:t> Monitoramento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altLang="pt-BR" sz="1400" b="1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altLang="pt-BR" sz="1400" b="1">
                <a:solidFill>
                  <a:srgbClr val="002060"/>
                </a:solidFill>
                <a:latin typeface="Calibri" panose="020F0502020204030204" pitchFamily="34" charset="0"/>
              </a:rPr>
              <a:t> Fechamento mensal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altLang="pt-BR" sz="1400" b="1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altLang="pt-BR" sz="1400" b="1">
                <a:solidFill>
                  <a:srgbClr val="002060"/>
                </a:solidFill>
                <a:latin typeface="Calibri" panose="020F0502020204030204" pitchFamily="34" charset="0"/>
              </a:rPr>
              <a:t> Devolução da DNV preenchida e digitada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altLang="pt-BR" sz="1400" b="1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altLang="pt-BR" sz="1400" b="1">
                <a:solidFill>
                  <a:srgbClr val="002060"/>
                </a:solidFill>
                <a:latin typeface="Calibri" panose="020F0502020204030204" pitchFamily="34" charset="0"/>
              </a:rPr>
              <a:t> Casos de Alerta: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altLang="pt-BR" sz="1400" i="1">
                <a:solidFill>
                  <a:srgbClr val="002060"/>
                </a:solidFill>
                <a:latin typeface="Calibri" panose="020F0502020204030204" pitchFamily="34" charset="0"/>
              </a:rPr>
              <a:t> Microcefalia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altLang="pt-BR" sz="1400" i="1">
                <a:solidFill>
                  <a:srgbClr val="002060"/>
                </a:solidFill>
                <a:latin typeface="Calibri" panose="020F0502020204030204" pitchFamily="34" charset="0"/>
              </a:rPr>
              <a:t> Anomalia Congênita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altLang="pt-BR" sz="1400" i="1">
                <a:solidFill>
                  <a:srgbClr val="002060"/>
                </a:solidFill>
                <a:latin typeface="Calibri" panose="020F0502020204030204" pitchFamily="34" charset="0"/>
              </a:rPr>
              <a:t> Extravio de DNV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Proposta Apresentação Sinasc</Template>
  <TotalTime>4</TotalTime>
  <Words>765</Words>
  <Application>Microsoft Office PowerPoint</Application>
  <PresentationFormat>Apresentação na tela (4:3)</PresentationFormat>
  <Paragraphs>212</Paragraphs>
  <Slides>24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Concurso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Anfiteatro João Yunes</dc:creator>
  <cp:lastModifiedBy>Eliana de Aquino Bonilha</cp:lastModifiedBy>
  <cp:revision>3</cp:revision>
  <dcterms:created xsi:type="dcterms:W3CDTF">2017-11-30T10:05:52Z</dcterms:created>
  <dcterms:modified xsi:type="dcterms:W3CDTF">2017-12-01T17:41:54Z</dcterms:modified>
</cp:coreProperties>
</file>