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417" r:id="rId2"/>
    <p:sldId id="607" r:id="rId3"/>
    <p:sldId id="337" r:id="rId4"/>
    <p:sldId id="597" r:id="rId5"/>
    <p:sldId id="598" r:id="rId6"/>
    <p:sldId id="305" r:id="rId7"/>
    <p:sldId id="313" r:id="rId8"/>
    <p:sldId id="599" r:id="rId9"/>
    <p:sldId id="585" r:id="rId10"/>
    <p:sldId id="600" r:id="rId11"/>
    <p:sldId id="586" r:id="rId12"/>
    <p:sldId id="565" r:id="rId13"/>
    <p:sldId id="602" r:id="rId14"/>
    <p:sldId id="326" r:id="rId15"/>
    <p:sldId id="344" r:id="rId16"/>
    <p:sldId id="601" r:id="rId17"/>
    <p:sldId id="603" r:id="rId18"/>
    <p:sldId id="604" r:id="rId19"/>
    <p:sldId id="605" r:id="rId20"/>
    <p:sldId id="606" r:id="rId21"/>
    <p:sldId id="478" r:id="rId22"/>
  </p:sldIdLst>
  <p:sldSz cx="9144000" cy="6858000" type="screen4x3"/>
  <p:notesSz cx="6858000" cy="9926638"/>
  <p:defaultTextStyle>
    <a:defPPr>
      <a:defRPr lang="pt-B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C5C5FF"/>
    <a:srgbClr val="0000FF"/>
    <a:srgbClr val="C9A6E4"/>
    <a:srgbClr val="6600FF"/>
    <a:srgbClr val="C197FF"/>
    <a:srgbClr val="9999FF"/>
    <a:srgbClr val="8E47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édio 4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Estilo Médio 4 - Ênfas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Estilo Escuro 2 - Ênfase 3/Ênfase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00" autoAdjust="0"/>
  </p:normalViewPr>
  <p:slideViewPr>
    <p:cSldViewPr>
      <p:cViewPr varScale="1">
        <p:scale>
          <a:sx n="86" d="100"/>
          <a:sy n="86" d="100"/>
        </p:scale>
        <p:origin x="-100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K:\TABNET%20RN%20de%20RISCO%202016\%23%23%23%23%23%23%20TABNET%20SACA%202016\%23%20DURA&#199;&#195;O%20DA%20GESTA&#199;&#195;O.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1436673228346457"/>
          <c:y val="0.18043999708369804"/>
          <c:w val="0.82577712160979932"/>
          <c:h val="0.37247703412073491"/>
        </c:manualLayout>
      </c:layout>
      <c:bar3DChart>
        <c:barDir val="col"/>
        <c:grouping val="clustered"/>
        <c:varyColors val="0"/>
        <c:ser>
          <c:idx val="0"/>
          <c:order val="0"/>
          <c:invertIfNegative val="0"/>
          <c:dLbls>
            <c:dLbl>
              <c:idx val="4"/>
              <c:spPr/>
              <c:txPr>
                <a:bodyPr/>
                <a:lstStyle/>
                <a:p>
                  <a:pPr>
                    <a:defRPr sz="1600" b="1">
                      <a:solidFill>
                        <a:srgbClr val="0000FF"/>
                      </a:solidFill>
                    </a:defRPr>
                  </a:pPr>
                  <a:endParaRPr lang="pt-BR"/>
                </a:p>
              </c:txPr>
              <c:showLegendKey val="0"/>
              <c:showVal val="1"/>
              <c:showCatName val="0"/>
              <c:showSerName val="0"/>
              <c:showPercent val="0"/>
              <c:showBubbleSize val="0"/>
            </c:dLbl>
            <c:dLbl>
              <c:idx val="5"/>
              <c:spPr/>
              <c:txPr>
                <a:bodyPr/>
                <a:lstStyle/>
                <a:p>
                  <a:pPr>
                    <a:defRPr sz="1600" b="1">
                      <a:solidFill>
                        <a:srgbClr val="0000FF"/>
                      </a:solidFill>
                    </a:defRPr>
                  </a:pPr>
                  <a:endParaRPr lang="pt-BR"/>
                </a:p>
              </c:txPr>
              <c:showLegendKey val="0"/>
              <c:showVal val="1"/>
              <c:showCatName val="0"/>
              <c:showSerName val="0"/>
              <c:showPercent val="0"/>
              <c:showBubbleSize val="0"/>
            </c:dLbl>
            <c:dLbl>
              <c:idx val="6"/>
              <c:spPr/>
              <c:txPr>
                <a:bodyPr/>
                <a:lstStyle/>
                <a:p>
                  <a:pPr>
                    <a:defRPr sz="1600" b="1">
                      <a:solidFill>
                        <a:srgbClr val="0000FF"/>
                      </a:solidFill>
                    </a:defRPr>
                  </a:pPr>
                  <a:endParaRPr lang="pt-BR"/>
                </a:p>
              </c:txPr>
              <c:showLegendKey val="0"/>
              <c:showVal val="1"/>
              <c:showCatName val="0"/>
              <c:showSerName val="0"/>
              <c:showPercent val="0"/>
              <c:showBubbleSize val="0"/>
            </c:dLbl>
            <c:spPr>
              <a:noFill/>
              <a:ln>
                <a:noFill/>
              </a:ln>
              <a:effectLst/>
            </c:spPr>
            <c:txPr>
              <a:bodyPr/>
              <a:lstStyle/>
              <a:p>
                <a:pPr>
                  <a:defRPr sz="1600" b="1"/>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A111947187_37_219_239!$F$147:$F$153</c:f>
              <c:strCache>
                <c:ptCount val="7"/>
                <c:pt idx="0">
                  <c:v>PAÍSES DESENVOLVIDOS</c:v>
                </c:pt>
                <c:pt idx="1">
                  <c:v>PAÍSES DE MÉDIA RENDA</c:v>
                </c:pt>
                <c:pt idx="2">
                  <c:v>PAÍSES DE BAIXA RENDA</c:v>
                </c:pt>
                <c:pt idx="3">
                  <c:v>BRASIL 2016</c:v>
                </c:pt>
                <c:pt idx="4">
                  <c:v>MSP 2016</c:v>
                </c:pt>
                <c:pt idx="5">
                  <c:v>CRSS 2016</c:v>
                </c:pt>
                <c:pt idx="6">
                  <c:v>SACA 2016</c:v>
                </c:pt>
              </c:strCache>
            </c:strRef>
          </c:cat>
          <c:val>
            <c:numRef>
              <c:f>A111947187_37_219_239!$G$147:$G$153</c:f>
              <c:numCache>
                <c:formatCode>0.00%</c:formatCode>
                <c:ptCount val="7"/>
                <c:pt idx="0" formatCode="0%">
                  <c:v>6.0000000000000026E-2</c:v>
                </c:pt>
                <c:pt idx="1">
                  <c:v>9.4000000000000028E-2</c:v>
                </c:pt>
                <c:pt idx="2">
                  <c:v>0.11799999999999998</c:v>
                </c:pt>
                <c:pt idx="3">
                  <c:v>0.115</c:v>
                </c:pt>
                <c:pt idx="4">
                  <c:v>0.10600000000000002</c:v>
                </c:pt>
                <c:pt idx="5">
                  <c:v>0.10100000000000002</c:v>
                </c:pt>
                <c:pt idx="6">
                  <c:v>0.10800000000000004</c:v>
                </c:pt>
              </c:numCache>
            </c:numRef>
          </c:val>
        </c:ser>
        <c:dLbls>
          <c:showLegendKey val="0"/>
          <c:showVal val="0"/>
          <c:showCatName val="0"/>
          <c:showSerName val="0"/>
          <c:showPercent val="0"/>
          <c:showBubbleSize val="0"/>
        </c:dLbls>
        <c:gapWidth val="150"/>
        <c:shape val="box"/>
        <c:axId val="76083200"/>
        <c:axId val="76084736"/>
        <c:axId val="0"/>
      </c:bar3DChart>
      <c:catAx>
        <c:axId val="76083200"/>
        <c:scaling>
          <c:orientation val="minMax"/>
        </c:scaling>
        <c:delete val="0"/>
        <c:axPos val="b"/>
        <c:numFmt formatCode="General" sourceLinked="1"/>
        <c:majorTickMark val="none"/>
        <c:minorTickMark val="none"/>
        <c:tickLblPos val="nextTo"/>
        <c:crossAx val="76084736"/>
        <c:crosses val="autoZero"/>
        <c:auto val="1"/>
        <c:lblAlgn val="ctr"/>
        <c:lblOffset val="100"/>
        <c:noMultiLvlLbl val="0"/>
      </c:catAx>
      <c:valAx>
        <c:axId val="76084736"/>
        <c:scaling>
          <c:orientation val="minMax"/>
        </c:scaling>
        <c:delete val="1"/>
        <c:axPos val="l"/>
        <c:numFmt formatCode="0%" sourceLinked="1"/>
        <c:majorTickMark val="out"/>
        <c:minorTickMark val="none"/>
        <c:tickLblPos val="none"/>
        <c:crossAx val="76083200"/>
        <c:crosses val="autoZero"/>
        <c:crossBetween val="between"/>
      </c:valAx>
    </c:plotArea>
    <c:plotVisOnly val="1"/>
    <c:dispBlanksAs val="gap"/>
    <c:showDLblsOverMax val="0"/>
  </c:chart>
  <c:txPr>
    <a:bodyPr/>
    <a:lstStyle/>
    <a:p>
      <a:pPr>
        <a:defRPr sz="1200">
          <a:latin typeface="Comic Sans MS" pitchFamily="66" charset="0"/>
        </a:defRPr>
      </a:pPr>
      <a:endParaRPr lang="pt-BR"/>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ata3.xml.rels><?xml version="1.0" encoding="UTF-8" standalone="yes"?>
<Relationships xmlns="http://schemas.openxmlformats.org/package/2006/relationships"><Relationship Id="rId1" Type="http://schemas.openxmlformats.org/officeDocument/2006/relationships/hyperlink" Target="http://www.tabnet/"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1" Type="http://schemas.openxmlformats.org/officeDocument/2006/relationships/hyperlink" Target="http://www.tabne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87FF36-EA47-46B1-B26F-5A4DCCDA3957}"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pt-BR"/>
        </a:p>
      </dgm:t>
    </dgm:pt>
    <dgm:pt modelId="{EEDA3D1E-B4D0-44FA-A7FA-EFE3B6A4FA89}">
      <dgm:prSet phldrT="[Texto]"/>
      <dgm:spPr>
        <a:blipFill rotWithShape="0">
          <a:blip xmlns:r="http://schemas.openxmlformats.org/officeDocument/2006/relationships" r:embed="rId1"/>
          <a:stretch>
            <a:fillRect/>
          </a:stretch>
        </a:blipFill>
      </dgm:spPr>
      <dgm:t>
        <a:bodyPr/>
        <a:lstStyle/>
        <a:p>
          <a:r>
            <a:rPr lang="pt-BR" dirty="0" smtClean="0">
              <a:solidFill>
                <a:srgbClr val="0000FF"/>
              </a:solidFill>
              <a:latin typeface="Comic Sans MS" pitchFamily="66" charset="0"/>
            </a:rPr>
            <a:t>RN de risco</a:t>
          </a:r>
          <a:endParaRPr lang="pt-BR" dirty="0">
            <a:solidFill>
              <a:srgbClr val="0000FF"/>
            </a:solidFill>
            <a:latin typeface="Comic Sans MS" pitchFamily="66" charset="0"/>
          </a:endParaRPr>
        </a:p>
      </dgm:t>
    </dgm:pt>
    <dgm:pt modelId="{40567DBE-76E0-4AC8-8B48-8F8A379997D2}" type="parTrans" cxnId="{709432A0-BFB7-4D25-952E-390F8D7529E9}">
      <dgm:prSet/>
      <dgm:spPr/>
      <dgm:t>
        <a:bodyPr/>
        <a:lstStyle/>
        <a:p>
          <a:endParaRPr lang="pt-BR"/>
        </a:p>
      </dgm:t>
    </dgm:pt>
    <dgm:pt modelId="{2771B510-C819-4DC2-A176-D3BAA337949E}" type="sibTrans" cxnId="{709432A0-BFB7-4D25-952E-390F8D7529E9}">
      <dgm:prSet/>
      <dgm:spPr/>
      <dgm:t>
        <a:bodyPr/>
        <a:lstStyle/>
        <a:p>
          <a:endParaRPr lang="pt-BR"/>
        </a:p>
      </dgm:t>
    </dgm:pt>
    <dgm:pt modelId="{3B96BD25-92DB-4366-ACAD-89BD7C7CCF2C}">
      <dgm:prSet phldrT="[Texto]">
        <dgm:style>
          <a:lnRef idx="1">
            <a:schemeClr val="accent3"/>
          </a:lnRef>
          <a:fillRef idx="2">
            <a:schemeClr val="accent3"/>
          </a:fillRef>
          <a:effectRef idx="1">
            <a:schemeClr val="accent3"/>
          </a:effectRef>
          <a:fontRef idx="minor">
            <a:schemeClr val="dk1"/>
          </a:fontRef>
        </dgm:style>
      </dgm:prSet>
      <dgm:spPr>
        <a:ln w="57150">
          <a:solidFill>
            <a:srgbClr val="0000FF"/>
          </a:solidFill>
        </a:ln>
      </dgm:spPr>
      <dgm:t>
        <a:bodyPr/>
        <a:lstStyle/>
        <a:p>
          <a:pPr algn="ctr"/>
          <a:r>
            <a:rPr lang="pt-BR" b="1" dirty="0" smtClean="0">
              <a:solidFill>
                <a:srgbClr val="0000FF"/>
              </a:solidFill>
              <a:latin typeface="Comic Sans MS" pitchFamily="66" charset="0"/>
            </a:rPr>
            <a:t>Risco ao nascer </a:t>
          </a:r>
          <a:r>
            <a:rPr lang="pt-BR" dirty="0" smtClean="0">
              <a:latin typeface="Comic Sans MS" pitchFamily="66" charset="0"/>
            </a:rPr>
            <a:t>Maternidade</a:t>
          </a:r>
          <a:endParaRPr lang="pt-BR" dirty="0">
            <a:latin typeface="Comic Sans MS" pitchFamily="66" charset="0"/>
          </a:endParaRPr>
        </a:p>
      </dgm:t>
    </dgm:pt>
    <dgm:pt modelId="{4629D059-4975-4265-B399-5435E704E017}" type="parTrans" cxnId="{B28BD184-1101-435B-A658-BD53937FB58A}">
      <dgm:prSet/>
      <dgm:spPr/>
      <dgm:t>
        <a:bodyPr/>
        <a:lstStyle/>
        <a:p>
          <a:endParaRPr lang="pt-BR"/>
        </a:p>
      </dgm:t>
    </dgm:pt>
    <dgm:pt modelId="{15860335-40A8-4853-9F97-6D03283F3811}" type="sibTrans" cxnId="{B28BD184-1101-435B-A658-BD53937FB58A}">
      <dgm:prSet/>
      <dgm:spPr/>
      <dgm:t>
        <a:bodyPr/>
        <a:lstStyle/>
        <a:p>
          <a:endParaRPr lang="pt-BR"/>
        </a:p>
      </dgm:t>
    </dgm:pt>
    <dgm:pt modelId="{5BE50570-4DCA-436D-9269-9C8835CFBED9}">
      <dgm:prSet phldrT="[Texto]">
        <dgm:style>
          <a:lnRef idx="1">
            <a:schemeClr val="accent6"/>
          </a:lnRef>
          <a:fillRef idx="2">
            <a:schemeClr val="accent6"/>
          </a:fillRef>
          <a:effectRef idx="1">
            <a:schemeClr val="accent6"/>
          </a:effectRef>
          <a:fontRef idx="minor">
            <a:schemeClr val="dk1"/>
          </a:fontRef>
        </dgm:style>
      </dgm:prSet>
      <dgm:spPr>
        <a:ln w="28575">
          <a:solidFill>
            <a:schemeClr val="bg1">
              <a:lumMod val="50000"/>
            </a:schemeClr>
          </a:solidFill>
        </a:ln>
      </dgm:spPr>
      <dgm:t>
        <a:bodyPr/>
        <a:lstStyle/>
        <a:p>
          <a:pPr algn="ctr"/>
          <a:r>
            <a:rPr lang="pt-BR" b="1" dirty="0" smtClean="0">
              <a:solidFill>
                <a:srgbClr val="0000FF"/>
              </a:solidFill>
              <a:latin typeface="Comic Sans MS" pitchFamily="66" charset="0"/>
            </a:rPr>
            <a:t>Risco adquirido </a:t>
          </a:r>
          <a:r>
            <a:rPr lang="pt-BR" dirty="0" smtClean="0">
              <a:solidFill>
                <a:schemeClr val="tx1"/>
              </a:solidFill>
              <a:latin typeface="Comic Sans MS" pitchFamily="66" charset="0"/>
            </a:rPr>
            <a:t>Após alta da maternidade</a:t>
          </a:r>
          <a:endParaRPr lang="pt-BR" dirty="0">
            <a:solidFill>
              <a:schemeClr val="tx1"/>
            </a:solidFill>
            <a:latin typeface="Comic Sans MS" pitchFamily="66" charset="0"/>
          </a:endParaRPr>
        </a:p>
      </dgm:t>
    </dgm:pt>
    <dgm:pt modelId="{A93E6BAE-EA5A-43DB-B2BB-E71D9EEC1998}" type="parTrans" cxnId="{665C3E28-4EA3-414C-BCE1-460AB976D095}">
      <dgm:prSet/>
      <dgm:spPr/>
      <dgm:t>
        <a:bodyPr/>
        <a:lstStyle/>
        <a:p>
          <a:endParaRPr lang="pt-BR"/>
        </a:p>
      </dgm:t>
    </dgm:pt>
    <dgm:pt modelId="{79736AD3-2497-458D-8BC6-A84129B5E7EF}" type="sibTrans" cxnId="{665C3E28-4EA3-414C-BCE1-460AB976D095}">
      <dgm:prSet/>
      <dgm:spPr/>
      <dgm:t>
        <a:bodyPr/>
        <a:lstStyle/>
        <a:p>
          <a:endParaRPr lang="pt-BR"/>
        </a:p>
      </dgm:t>
    </dgm:pt>
    <dgm:pt modelId="{85FF811E-3918-4278-A702-53A8C61ECCDB}">
      <dgm:prSet phldrT="[Texto]">
        <dgm:style>
          <a:lnRef idx="1">
            <a:schemeClr val="accent5"/>
          </a:lnRef>
          <a:fillRef idx="2">
            <a:schemeClr val="accent5"/>
          </a:fillRef>
          <a:effectRef idx="1">
            <a:schemeClr val="accent5"/>
          </a:effectRef>
          <a:fontRef idx="minor">
            <a:schemeClr val="dk1"/>
          </a:fontRef>
        </dgm:style>
      </dgm:prSet>
      <dgm:spPr>
        <a:ln w="28575"/>
      </dgm:spPr>
      <dgm:t>
        <a:bodyPr/>
        <a:lstStyle/>
        <a:p>
          <a:pPr algn="ctr"/>
          <a:r>
            <a:rPr lang="pt-BR" b="1" dirty="0" smtClean="0">
              <a:solidFill>
                <a:srgbClr val="0000FF"/>
              </a:solidFill>
              <a:latin typeface="Comic Sans MS" pitchFamily="66" charset="0"/>
            </a:rPr>
            <a:t>Risco associado</a:t>
          </a:r>
          <a:r>
            <a:rPr lang="pt-BR" dirty="0" smtClean="0">
              <a:latin typeface="Comic Sans MS" pitchFamily="66" charset="0"/>
            </a:rPr>
            <a:t> Vulnerabilidade Social  </a:t>
          </a:r>
          <a:endParaRPr lang="pt-BR" dirty="0">
            <a:latin typeface="Comic Sans MS" pitchFamily="66" charset="0"/>
          </a:endParaRPr>
        </a:p>
      </dgm:t>
    </dgm:pt>
    <dgm:pt modelId="{E2B85CA8-47F4-412E-A647-02CAE09A9DF1}" type="parTrans" cxnId="{E5ACAE2E-6B5D-4CD6-99F1-8D9EF61F7BA0}">
      <dgm:prSet/>
      <dgm:spPr/>
      <dgm:t>
        <a:bodyPr/>
        <a:lstStyle/>
        <a:p>
          <a:endParaRPr lang="pt-BR"/>
        </a:p>
      </dgm:t>
    </dgm:pt>
    <dgm:pt modelId="{B7E579E7-B107-4E24-A54A-C6420D1C1749}" type="sibTrans" cxnId="{E5ACAE2E-6B5D-4CD6-99F1-8D9EF61F7BA0}">
      <dgm:prSet/>
      <dgm:spPr/>
      <dgm:t>
        <a:bodyPr/>
        <a:lstStyle/>
        <a:p>
          <a:endParaRPr lang="pt-BR"/>
        </a:p>
      </dgm:t>
    </dgm:pt>
    <dgm:pt modelId="{7AE4D261-DFDC-4C93-9742-DB67B1178EC6}" type="pres">
      <dgm:prSet presAssocID="{1487FF36-EA47-46B1-B26F-5A4DCCDA3957}" presName="Name0" presStyleCnt="0">
        <dgm:presLayoutVars>
          <dgm:chMax val="1"/>
          <dgm:chPref val="1"/>
          <dgm:dir/>
          <dgm:resizeHandles/>
        </dgm:presLayoutVars>
      </dgm:prSet>
      <dgm:spPr/>
      <dgm:t>
        <a:bodyPr/>
        <a:lstStyle/>
        <a:p>
          <a:endParaRPr lang="pt-BR"/>
        </a:p>
      </dgm:t>
    </dgm:pt>
    <dgm:pt modelId="{E541E41D-55B9-49DE-940D-C8C95B426288}" type="pres">
      <dgm:prSet presAssocID="{EEDA3D1E-B4D0-44FA-A7FA-EFE3B6A4FA89}" presName="Parent" presStyleLbl="node1" presStyleIdx="0" presStyleCnt="2" custScaleX="165659" custScaleY="136583" custLinFactNeighborX="-22960">
        <dgm:presLayoutVars>
          <dgm:chMax val="4"/>
          <dgm:chPref val="3"/>
        </dgm:presLayoutVars>
      </dgm:prSet>
      <dgm:spPr/>
      <dgm:t>
        <a:bodyPr/>
        <a:lstStyle/>
        <a:p>
          <a:endParaRPr lang="pt-BR"/>
        </a:p>
      </dgm:t>
    </dgm:pt>
    <dgm:pt modelId="{3D68D0ED-408A-4DDC-930C-756AD6D2EBEC}" type="pres">
      <dgm:prSet presAssocID="{3B96BD25-92DB-4366-ACAD-89BD7C7CCF2C}" presName="Accent" presStyleLbl="node1" presStyleIdx="1" presStyleCnt="2" custLinFactNeighborX="-5851"/>
      <dgm:spPr/>
    </dgm:pt>
    <dgm:pt modelId="{817AD070-7874-4F28-8D55-C36511AAE091}" type="pres">
      <dgm:prSet presAssocID="{3B96BD25-92DB-4366-ACAD-89BD7C7CCF2C}" presName="Image1" presStyleLbl="fgImgPlace1" presStyleIdx="0" presStyleCnt="3" custScaleX="133702" custScaleY="112391" custLinFactNeighborY="-5356"/>
      <dgm:spPr>
        <a:blipFill>
          <a:blip xmlns:r="http://schemas.openxmlformats.org/officeDocument/2006/relationships" r:embed="rId2">
            <a:extLst/>
          </a:blip>
          <a:srcRect/>
          <a:stretch>
            <a:fillRect t="-25000" b="-25000"/>
          </a:stretch>
        </a:blipFill>
      </dgm:spPr>
      <dgm:t>
        <a:bodyPr/>
        <a:lstStyle/>
        <a:p>
          <a:endParaRPr lang="pt-BR"/>
        </a:p>
      </dgm:t>
    </dgm:pt>
    <dgm:pt modelId="{1E7EFC26-8D2A-4814-A6C2-B80D5067F224}" type="pres">
      <dgm:prSet presAssocID="{3B96BD25-92DB-4366-ACAD-89BD7C7CCF2C}" presName="Child1" presStyleLbl="revTx" presStyleIdx="0" presStyleCnt="3" custScaleX="155815" custLinFactNeighborX="34830" custLinFactNeighborY="-8149">
        <dgm:presLayoutVars>
          <dgm:chMax val="0"/>
          <dgm:chPref val="0"/>
          <dgm:bulletEnabled val="1"/>
        </dgm:presLayoutVars>
      </dgm:prSet>
      <dgm:spPr/>
      <dgm:t>
        <a:bodyPr/>
        <a:lstStyle/>
        <a:p>
          <a:endParaRPr lang="pt-BR"/>
        </a:p>
      </dgm:t>
    </dgm:pt>
    <dgm:pt modelId="{70E13358-06C2-4ADA-8770-CAFCDB1E8196}" type="pres">
      <dgm:prSet presAssocID="{5BE50570-4DCA-436D-9269-9C8835CFBED9}" presName="Image2" presStyleCnt="0"/>
      <dgm:spPr/>
    </dgm:pt>
    <dgm:pt modelId="{05FBFB87-F3FA-4999-8997-3538EB2A17EE}" type="pres">
      <dgm:prSet presAssocID="{5BE50570-4DCA-436D-9269-9C8835CFBED9}" presName="Image" presStyleLbl="fgImgPlace1" presStyleIdx="1" presStyleCnt="3" custScaleX="131405" custScaleY="109811"/>
      <dgm:spPr>
        <a:blipFill>
          <a:blip xmlns:r="http://schemas.openxmlformats.org/officeDocument/2006/relationships" r:embed="rId3" cstate="print">
            <a:extLst/>
          </a:blip>
          <a:srcRect/>
          <a:stretch>
            <a:fillRect l="-7000" r="-7000"/>
          </a:stretch>
        </a:blipFill>
      </dgm:spPr>
      <dgm:t>
        <a:bodyPr/>
        <a:lstStyle/>
        <a:p>
          <a:endParaRPr lang="pt-BR"/>
        </a:p>
      </dgm:t>
    </dgm:pt>
    <dgm:pt modelId="{2A442345-B9A7-40CE-BBC5-31FAF8C8350B}" type="pres">
      <dgm:prSet presAssocID="{5BE50570-4DCA-436D-9269-9C8835CFBED9}" presName="Child2" presStyleLbl="revTx" presStyleIdx="1" presStyleCnt="3" custScaleX="127606" custLinFactNeighborX="19451" custLinFactNeighborY="1399">
        <dgm:presLayoutVars>
          <dgm:chMax val="0"/>
          <dgm:chPref val="0"/>
          <dgm:bulletEnabled val="1"/>
        </dgm:presLayoutVars>
      </dgm:prSet>
      <dgm:spPr/>
      <dgm:t>
        <a:bodyPr/>
        <a:lstStyle/>
        <a:p>
          <a:endParaRPr lang="pt-BR"/>
        </a:p>
      </dgm:t>
    </dgm:pt>
    <dgm:pt modelId="{568F10A1-5BF8-4B99-B775-CBDB2361B7CB}" type="pres">
      <dgm:prSet presAssocID="{85FF811E-3918-4278-A702-53A8C61ECCDB}" presName="Image3" presStyleCnt="0"/>
      <dgm:spPr/>
    </dgm:pt>
    <dgm:pt modelId="{98985CFD-2DEF-4DDF-B955-3E1DC877BFE1}" type="pres">
      <dgm:prSet presAssocID="{85FF811E-3918-4278-A702-53A8C61ECCDB}" presName="Image" presStyleLbl="fgImgPlace1" presStyleIdx="2" presStyleCnt="3" custScaleX="123455" custScaleY="121423" custLinFactNeighborY="18076"/>
      <dgm:spPr>
        <a:blipFill>
          <a:blip xmlns:r="http://schemas.openxmlformats.org/officeDocument/2006/relationships" r:embed="rId4" cstate="print">
            <a:extLst/>
          </a:blip>
          <a:srcRect/>
          <a:stretch>
            <a:fillRect l="-25000" r="-25000"/>
          </a:stretch>
        </a:blipFill>
      </dgm:spPr>
      <dgm:t>
        <a:bodyPr/>
        <a:lstStyle/>
        <a:p>
          <a:endParaRPr lang="pt-BR"/>
        </a:p>
      </dgm:t>
    </dgm:pt>
    <dgm:pt modelId="{708377E3-2E9B-40D0-83A9-347D36A311A1}" type="pres">
      <dgm:prSet presAssocID="{85FF811E-3918-4278-A702-53A8C61ECCDB}" presName="Child3" presStyleLbl="revTx" presStyleIdx="2" presStyleCnt="3" custScaleX="138159" custLinFactNeighborX="21999" custLinFactNeighborY="14748">
        <dgm:presLayoutVars>
          <dgm:chMax val="0"/>
          <dgm:chPref val="0"/>
          <dgm:bulletEnabled val="1"/>
        </dgm:presLayoutVars>
      </dgm:prSet>
      <dgm:spPr/>
      <dgm:t>
        <a:bodyPr/>
        <a:lstStyle/>
        <a:p>
          <a:endParaRPr lang="pt-BR"/>
        </a:p>
      </dgm:t>
    </dgm:pt>
  </dgm:ptLst>
  <dgm:cxnLst>
    <dgm:cxn modelId="{B28BD184-1101-435B-A658-BD53937FB58A}" srcId="{EEDA3D1E-B4D0-44FA-A7FA-EFE3B6A4FA89}" destId="{3B96BD25-92DB-4366-ACAD-89BD7C7CCF2C}" srcOrd="0" destOrd="0" parTransId="{4629D059-4975-4265-B399-5435E704E017}" sibTransId="{15860335-40A8-4853-9F97-6D03283F3811}"/>
    <dgm:cxn modelId="{709432A0-BFB7-4D25-952E-390F8D7529E9}" srcId="{1487FF36-EA47-46B1-B26F-5A4DCCDA3957}" destId="{EEDA3D1E-B4D0-44FA-A7FA-EFE3B6A4FA89}" srcOrd="0" destOrd="0" parTransId="{40567DBE-76E0-4AC8-8B48-8F8A379997D2}" sibTransId="{2771B510-C819-4DC2-A176-D3BAA337949E}"/>
    <dgm:cxn modelId="{E5ACAE2E-6B5D-4CD6-99F1-8D9EF61F7BA0}" srcId="{EEDA3D1E-B4D0-44FA-A7FA-EFE3B6A4FA89}" destId="{85FF811E-3918-4278-A702-53A8C61ECCDB}" srcOrd="2" destOrd="0" parTransId="{E2B85CA8-47F4-412E-A647-02CAE09A9DF1}" sibTransId="{B7E579E7-B107-4E24-A54A-C6420D1C1749}"/>
    <dgm:cxn modelId="{329ABB09-49F1-4B78-B3B8-D2FAAB4A7339}" type="presOf" srcId="{85FF811E-3918-4278-A702-53A8C61ECCDB}" destId="{708377E3-2E9B-40D0-83A9-347D36A311A1}" srcOrd="0" destOrd="0" presId="urn:microsoft.com/office/officeart/2011/layout/RadialPictureList"/>
    <dgm:cxn modelId="{FCBA5381-755B-4A21-8F86-3AB0F1647376}" type="presOf" srcId="{1487FF36-EA47-46B1-B26F-5A4DCCDA3957}" destId="{7AE4D261-DFDC-4C93-9742-DB67B1178EC6}" srcOrd="0" destOrd="0" presId="urn:microsoft.com/office/officeart/2011/layout/RadialPictureList"/>
    <dgm:cxn modelId="{665C3E28-4EA3-414C-BCE1-460AB976D095}" srcId="{EEDA3D1E-B4D0-44FA-A7FA-EFE3B6A4FA89}" destId="{5BE50570-4DCA-436D-9269-9C8835CFBED9}" srcOrd="1" destOrd="0" parTransId="{A93E6BAE-EA5A-43DB-B2BB-E71D9EEC1998}" sibTransId="{79736AD3-2497-458D-8BC6-A84129B5E7EF}"/>
    <dgm:cxn modelId="{15EFD22E-33C3-4CA9-B01A-314D5D0925CF}" type="presOf" srcId="{EEDA3D1E-B4D0-44FA-A7FA-EFE3B6A4FA89}" destId="{E541E41D-55B9-49DE-940D-C8C95B426288}" srcOrd="0" destOrd="0" presId="urn:microsoft.com/office/officeart/2011/layout/RadialPictureList"/>
    <dgm:cxn modelId="{5097B886-2951-42DA-AB5C-BEDF35D22CED}" type="presOf" srcId="{3B96BD25-92DB-4366-ACAD-89BD7C7CCF2C}" destId="{1E7EFC26-8D2A-4814-A6C2-B80D5067F224}" srcOrd="0" destOrd="0" presId="urn:microsoft.com/office/officeart/2011/layout/RadialPictureList"/>
    <dgm:cxn modelId="{86EDE360-1179-4126-A8F8-B7E8DACA3E88}" type="presOf" srcId="{5BE50570-4DCA-436D-9269-9C8835CFBED9}" destId="{2A442345-B9A7-40CE-BBC5-31FAF8C8350B}" srcOrd="0" destOrd="0" presId="urn:microsoft.com/office/officeart/2011/layout/RadialPictureList"/>
    <dgm:cxn modelId="{065479FE-1674-4600-973C-CC56C32B7CD5}" type="presParOf" srcId="{7AE4D261-DFDC-4C93-9742-DB67B1178EC6}" destId="{E541E41D-55B9-49DE-940D-C8C95B426288}" srcOrd="0" destOrd="0" presId="urn:microsoft.com/office/officeart/2011/layout/RadialPictureList"/>
    <dgm:cxn modelId="{82D2604B-452B-4BED-A7DE-AD0BF3D1775C}" type="presParOf" srcId="{7AE4D261-DFDC-4C93-9742-DB67B1178EC6}" destId="{3D68D0ED-408A-4DDC-930C-756AD6D2EBEC}" srcOrd="1" destOrd="0" presId="urn:microsoft.com/office/officeart/2011/layout/RadialPictureList"/>
    <dgm:cxn modelId="{3ABF6C5C-EDAD-4B96-997D-E971D7FF26AB}" type="presParOf" srcId="{7AE4D261-DFDC-4C93-9742-DB67B1178EC6}" destId="{817AD070-7874-4F28-8D55-C36511AAE091}" srcOrd="2" destOrd="0" presId="urn:microsoft.com/office/officeart/2011/layout/RadialPictureList"/>
    <dgm:cxn modelId="{E68FEB2A-E1DA-4FC5-9A39-999668FEB1CF}" type="presParOf" srcId="{7AE4D261-DFDC-4C93-9742-DB67B1178EC6}" destId="{1E7EFC26-8D2A-4814-A6C2-B80D5067F224}" srcOrd="3" destOrd="0" presId="urn:microsoft.com/office/officeart/2011/layout/RadialPictureList"/>
    <dgm:cxn modelId="{A7E0022C-279D-4BA4-836E-F5009BEE0D52}" type="presParOf" srcId="{7AE4D261-DFDC-4C93-9742-DB67B1178EC6}" destId="{70E13358-06C2-4ADA-8770-CAFCDB1E8196}" srcOrd="4" destOrd="0" presId="urn:microsoft.com/office/officeart/2011/layout/RadialPictureList"/>
    <dgm:cxn modelId="{979BD39E-CDA7-4A89-AF0B-D427D9B4B5E7}" type="presParOf" srcId="{70E13358-06C2-4ADA-8770-CAFCDB1E8196}" destId="{05FBFB87-F3FA-4999-8997-3538EB2A17EE}" srcOrd="0" destOrd="0" presId="urn:microsoft.com/office/officeart/2011/layout/RadialPictureList"/>
    <dgm:cxn modelId="{6655925C-86E8-4162-8971-1A3B8492AE90}" type="presParOf" srcId="{7AE4D261-DFDC-4C93-9742-DB67B1178EC6}" destId="{2A442345-B9A7-40CE-BBC5-31FAF8C8350B}" srcOrd="5" destOrd="0" presId="urn:microsoft.com/office/officeart/2011/layout/RadialPictureList"/>
    <dgm:cxn modelId="{A7B6158D-9F3C-4C0A-84DC-157160C051F4}" type="presParOf" srcId="{7AE4D261-DFDC-4C93-9742-DB67B1178EC6}" destId="{568F10A1-5BF8-4B99-B775-CBDB2361B7CB}" srcOrd="6" destOrd="0" presId="urn:microsoft.com/office/officeart/2011/layout/RadialPictureList"/>
    <dgm:cxn modelId="{924C6BC7-1F1D-4E8C-B192-21F428DDC618}" type="presParOf" srcId="{568F10A1-5BF8-4B99-B775-CBDB2361B7CB}" destId="{98985CFD-2DEF-4DDF-B955-3E1DC877BFE1}" srcOrd="0" destOrd="0" presId="urn:microsoft.com/office/officeart/2011/layout/RadialPictureList"/>
    <dgm:cxn modelId="{ECB192A8-476D-44B0-A2DF-3C9F47026AF7}" type="presParOf" srcId="{7AE4D261-DFDC-4C93-9742-DB67B1178EC6}" destId="{708377E3-2E9B-40D0-83A9-347D36A311A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B65D6-1474-4DD0-B1AB-2227A637FB7C}"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pt-BR"/>
        </a:p>
      </dgm:t>
    </dgm:pt>
    <dgm:pt modelId="{E60BD83A-B62E-4453-B7B8-03E55DD7FF51}">
      <dgm:prSet phldrT="[Texto]" custT="1"/>
      <dgm:spPr/>
      <dgm:t>
        <a:bodyPr/>
        <a:lstStyle/>
        <a:p>
          <a:r>
            <a:rPr lang="pt-BR" sz="2400" dirty="0" smtClean="0">
              <a:solidFill>
                <a:schemeClr val="tx1"/>
              </a:solidFill>
              <a:latin typeface="Comic Sans MS" panose="030F0702030302020204" pitchFamily="66" charset="0"/>
            </a:rPr>
            <a:t>Maternidade</a:t>
          </a:r>
          <a:r>
            <a:rPr lang="pt-BR" sz="2000" dirty="0" smtClean="0">
              <a:solidFill>
                <a:schemeClr val="tx1"/>
              </a:solidFill>
              <a:latin typeface="Comic Sans MS" panose="030F0702030302020204" pitchFamily="66" charset="0"/>
            </a:rPr>
            <a:t> </a:t>
          </a:r>
          <a:r>
            <a:rPr lang="pt-BR" sz="2000" dirty="0" smtClean="0">
              <a:latin typeface="Comic Sans MS" panose="030F0702030302020204" pitchFamily="66" charset="0"/>
            </a:rPr>
            <a:t> </a:t>
          </a:r>
          <a:r>
            <a:rPr lang="pt-BR" sz="1800" b="1" dirty="0" smtClean="0">
              <a:solidFill>
                <a:srgbClr val="002060"/>
              </a:solidFill>
              <a:latin typeface="Comic Sans MS" panose="030F0702030302020204" pitchFamily="66" charset="0"/>
            </a:rPr>
            <a:t>Mãe Paulistana</a:t>
          </a:r>
          <a:endParaRPr lang="pt-BR" sz="1800" b="1" dirty="0">
            <a:solidFill>
              <a:srgbClr val="002060"/>
            </a:solidFill>
            <a:latin typeface="Comic Sans MS" panose="030F0702030302020204" pitchFamily="66" charset="0"/>
          </a:endParaRPr>
        </a:p>
      </dgm:t>
    </dgm:pt>
    <dgm:pt modelId="{49D73F3C-9BE0-4F4D-A1CB-CA89B23F652D}" type="parTrans" cxnId="{E50C0F7E-7C88-4495-8726-E7C7F6F5B539}">
      <dgm:prSet/>
      <dgm:spPr/>
      <dgm:t>
        <a:bodyPr/>
        <a:lstStyle/>
        <a:p>
          <a:endParaRPr lang="pt-BR"/>
        </a:p>
      </dgm:t>
    </dgm:pt>
    <dgm:pt modelId="{FD019C7F-71C7-4520-8B8C-57115C20E860}" type="sibTrans" cxnId="{E50C0F7E-7C88-4495-8726-E7C7F6F5B539}">
      <dgm:prSet/>
      <dgm:spPr/>
      <dgm:t>
        <a:bodyPr/>
        <a:lstStyle/>
        <a:p>
          <a:endParaRPr lang="pt-BR"/>
        </a:p>
      </dgm:t>
    </dgm:pt>
    <dgm:pt modelId="{FB1D456D-12B3-4311-AFF1-16A915F2BF63}">
      <dgm:prSet phldrT="[Texto]" custT="1"/>
      <dgm:spPr/>
      <dgm:t>
        <a:bodyPr/>
        <a:lstStyle/>
        <a:p>
          <a:r>
            <a:rPr lang="pt-BR" sz="2000" b="1" dirty="0" smtClean="0">
              <a:solidFill>
                <a:srgbClr val="0000FF"/>
              </a:solidFill>
              <a:latin typeface="Comic Sans MS" panose="030F0702030302020204" pitchFamily="66" charset="0"/>
            </a:rPr>
            <a:t>UBS de referência</a:t>
          </a:r>
          <a:endParaRPr lang="pt-BR" sz="2000" b="1" dirty="0">
            <a:solidFill>
              <a:srgbClr val="0000FF"/>
            </a:solidFill>
            <a:latin typeface="Comic Sans MS" panose="030F0702030302020204" pitchFamily="66" charset="0"/>
          </a:endParaRPr>
        </a:p>
      </dgm:t>
    </dgm:pt>
    <dgm:pt modelId="{C66B8D7C-D4DE-4822-AB07-3FAC8016D957}" type="parTrans" cxnId="{9965A933-F644-4554-B314-A590B1225BCB}">
      <dgm:prSet/>
      <dgm:spPr/>
      <dgm:t>
        <a:bodyPr/>
        <a:lstStyle/>
        <a:p>
          <a:endParaRPr lang="pt-BR"/>
        </a:p>
      </dgm:t>
    </dgm:pt>
    <dgm:pt modelId="{B9BFCDB9-2105-4B6C-8D5F-5AEE24778171}" type="sibTrans" cxnId="{9965A933-F644-4554-B314-A590B1225BCB}">
      <dgm:prSet/>
      <dgm:spPr/>
      <dgm:t>
        <a:bodyPr/>
        <a:lstStyle/>
        <a:p>
          <a:endParaRPr lang="pt-BR"/>
        </a:p>
      </dgm:t>
    </dgm:pt>
    <dgm:pt modelId="{C9AE969B-DF9E-4E74-9105-F7C380CA5483}">
      <dgm:prSet phldrT="[Texto]" custT="1"/>
      <dgm:spPr/>
      <dgm:t>
        <a:bodyPr/>
        <a:lstStyle/>
        <a:p>
          <a:r>
            <a:rPr lang="pt-BR" sz="1600" b="1" dirty="0" smtClean="0">
              <a:latin typeface="Comic Sans MS" panose="030F0702030302020204" pitchFamily="66" charset="0"/>
            </a:rPr>
            <a:t>AMBULATÓRIO</a:t>
          </a:r>
        </a:p>
        <a:p>
          <a:r>
            <a:rPr lang="pt-BR" sz="1600" b="1" dirty="0" smtClean="0">
              <a:latin typeface="Comic Sans MS" panose="030F0702030302020204" pitchFamily="66" charset="0"/>
            </a:rPr>
            <a:t>ESPECIALIDADES</a:t>
          </a:r>
          <a:endParaRPr lang="pt-BR" sz="1600" b="1" dirty="0">
            <a:latin typeface="Comic Sans MS" panose="030F0702030302020204" pitchFamily="66" charset="0"/>
          </a:endParaRPr>
        </a:p>
      </dgm:t>
    </dgm:pt>
    <dgm:pt modelId="{4958E1B4-F864-4556-97E0-9729ECDBE29C}" type="parTrans" cxnId="{A8A71E5C-C844-404E-9692-41945CC4854D}">
      <dgm:prSet/>
      <dgm:spPr/>
      <dgm:t>
        <a:bodyPr/>
        <a:lstStyle/>
        <a:p>
          <a:endParaRPr lang="pt-BR"/>
        </a:p>
      </dgm:t>
    </dgm:pt>
    <dgm:pt modelId="{B11FADEC-9F50-4511-8EBB-6671FECEA53C}" type="sibTrans" cxnId="{A8A71E5C-C844-404E-9692-41945CC4854D}">
      <dgm:prSet/>
      <dgm:spPr/>
      <dgm:t>
        <a:bodyPr/>
        <a:lstStyle/>
        <a:p>
          <a:endParaRPr lang="pt-BR"/>
        </a:p>
      </dgm:t>
    </dgm:pt>
    <dgm:pt modelId="{711807CC-1D98-4A48-AC36-778C59992D9A}">
      <dgm:prSet phldrT="[Texto]" custT="1"/>
      <dgm:spPr/>
      <dgm:t>
        <a:bodyPr/>
        <a:lstStyle/>
        <a:p>
          <a:r>
            <a:rPr lang="pt-BR" sz="2000" dirty="0" smtClean="0">
              <a:latin typeface="Comic Sans MS" panose="030F0702030302020204" pitchFamily="66" charset="0"/>
            </a:rPr>
            <a:t>CER III de referência</a:t>
          </a:r>
          <a:endParaRPr lang="pt-BR" sz="2000" dirty="0">
            <a:latin typeface="Comic Sans MS" panose="030F0702030302020204" pitchFamily="66" charset="0"/>
          </a:endParaRPr>
        </a:p>
      </dgm:t>
    </dgm:pt>
    <dgm:pt modelId="{EACB9389-38F4-4D3F-A69F-9F5DD8D8207F}" type="parTrans" cxnId="{4F756711-7207-4033-A4BD-E8BCF0FA58B9}">
      <dgm:prSet/>
      <dgm:spPr/>
      <dgm:t>
        <a:bodyPr/>
        <a:lstStyle/>
        <a:p>
          <a:endParaRPr lang="pt-BR"/>
        </a:p>
      </dgm:t>
    </dgm:pt>
    <dgm:pt modelId="{65B142DF-4266-4C4B-84AA-557044616CBE}" type="sibTrans" cxnId="{4F756711-7207-4033-A4BD-E8BCF0FA58B9}">
      <dgm:prSet/>
      <dgm:spPr/>
      <dgm:t>
        <a:bodyPr/>
        <a:lstStyle/>
        <a:p>
          <a:endParaRPr lang="pt-BR"/>
        </a:p>
      </dgm:t>
    </dgm:pt>
    <dgm:pt modelId="{EB4717A9-4854-4D8D-81FB-4BED2FB984A0}">
      <dgm:prSet custT="1"/>
      <dgm:spPr/>
      <dgm:t>
        <a:bodyPr/>
        <a:lstStyle/>
        <a:p>
          <a:r>
            <a:rPr lang="pt-BR" sz="1600" b="1" dirty="0" smtClean="0">
              <a:latin typeface="Comic Sans MS" panose="030F0702030302020204" pitchFamily="66" charset="0"/>
            </a:rPr>
            <a:t>PS</a:t>
          </a:r>
          <a:endParaRPr lang="pt-BR" sz="1600" b="1" dirty="0">
            <a:latin typeface="Comic Sans MS" panose="030F0702030302020204" pitchFamily="66" charset="0"/>
          </a:endParaRPr>
        </a:p>
      </dgm:t>
    </dgm:pt>
    <dgm:pt modelId="{D30395AB-FB17-4A10-90A5-433C3325A32F}" type="parTrans" cxnId="{3CBB232D-AA0C-4B4F-8A2F-E9033C136255}">
      <dgm:prSet/>
      <dgm:spPr/>
      <dgm:t>
        <a:bodyPr/>
        <a:lstStyle/>
        <a:p>
          <a:endParaRPr lang="pt-BR"/>
        </a:p>
      </dgm:t>
    </dgm:pt>
    <dgm:pt modelId="{5CE29D85-F590-499F-AEF5-70B95D76ADC5}" type="sibTrans" cxnId="{3CBB232D-AA0C-4B4F-8A2F-E9033C136255}">
      <dgm:prSet/>
      <dgm:spPr/>
      <dgm:t>
        <a:bodyPr/>
        <a:lstStyle/>
        <a:p>
          <a:endParaRPr lang="pt-BR"/>
        </a:p>
      </dgm:t>
    </dgm:pt>
    <dgm:pt modelId="{E959DCBA-E180-4674-8351-941DC17FBE0D}">
      <dgm:prSet custT="1"/>
      <dgm:spPr/>
      <dgm:t>
        <a:bodyPr/>
        <a:lstStyle/>
        <a:p>
          <a:r>
            <a:rPr lang="pt-BR" sz="1600" b="1" dirty="0" smtClean="0">
              <a:latin typeface="Comic Sans MS" panose="030F0702030302020204" pitchFamily="66" charset="0"/>
            </a:rPr>
            <a:t>HOSPITAL</a:t>
          </a:r>
          <a:endParaRPr lang="pt-BR" sz="1600" b="1" dirty="0">
            <a:latin typeface="Comic Sans MS" panose="030F0702030302020204" pitchFamily="66" charset="0"/>
          </a:endParaRPr>
        </a:p>
      </dgm:t>
    </dgm:pt>
    <dgm:pt modelId="{FE75E65B-4C1E-42F3-B3F1-27902738920D}" type="parTrans" cxnId="{3B29C998-801D-4067-B1EC-2FECEB0271DF}">
      <dgm:prSet/>
      <dgm:spPr/>
      <dgm:t>
        <a:bodyPr/>
        <a:lstStyle/>
        <a:p>
          <a:endParaRPr lang="pt-BR"/>
        </a:p>
      </dgm:t>
    </dgm:pt>
    <dgm:pt modelId="{C06234F5-9ABE-4F83-9239-D384AC8CA92A}" type="sibTrans" cxnId="{3B29C998-801D-4067-B1EC-2FECEB0271DF}">
      <dgm:prSet/>
      <dgm:spPr/>
      <dgm:t>
        <a:bodyPr/>
        <a:lstStyle/>
        <a:p>
          <a:endParaRPr lang="pt-BR"/>
        </a:p>
      </dgm:t>
    </dgm:pt>
    <dgm:pt modelId="{9920EF52-CD13-4FE6-8BCE-48DB577D815F}" type="pres">
      <dgm:prSet presAssocID="{059B65D6-1474-4DD0-B1AB-2227A637FB7C}" presName="hierChild1" presStyleCnt="0">
        <dgm:presLayoutVars>
          <dgm:chPref val="1"/>
          <dgm:dir/>
          <dgm:animOne val="branch"/>
          <dgm:animLvl val="lvl"/>
          <dgm:resizeHandles/>
        </dgm:presLayoutVars>
      </dgm:prSet>
      <dgm:spPr/>
      <dgm:t>
        <a:bodyPr/>
        <a:lstStyle/>
        <a:p>
          <a:endParaRPr lang="pt-BR"/>
        </a:p>
      </dgm:t>
    </dgm:pt>
    <dgm:pt modelId="{233DD37D-EE19-4BC7-8597-5B2233EBFAD3}" type="pres">
      <dgm:prSet presAssocID="{E60BD83A-B62E-4453-B7B8-03E55DD7FF51}" presName="hierRoot1" presStyleCnt="0"/>
      <dgm:spPr/>
      <dgm:t>
        <a:bodyPr/>
        <a:lstStyle/>
        <a:p>
          <a:endParaRPr lang="pt-BR"/>
        </a:p>
      </dgm:t>
    </dgm:pt>
    <dgm:pt modelId="{3567F531-8274-4B78-A238-9A0521973B39}" type="pres">
      <dgm:prSet presAssocID="{E60BD83A-B62E-4453-B7B8-03E55DD7FF51}" presName="composite" presStyleCnt="0"/>
      <dgm:spPr/>
      <dgm:t>
        <a:bodyPr/>
        <a:lstStyle/>
        <a:p>
          <a:endParaRPr lang="pt-BR"/>
        </a:p>
      </dgm:t>
    </dgm:pt>
    <dgm:pt modelId="{C07387EC-0829-48B7-A0C5-135268931CCE}" type="pres">
      <dgm:prSet presAssocID="{E60BD83A-B62E-4453-B7B8-03E55DD7FF51}" presName="background" presStyleLbl="node0" presStyleIdx="0" presStyleCnt="1"/>
      <dgm:spPr/>
      <dgm:t>
        <a:bodyPr/>
        <a:lstStyle/>
        <a:p>
          <a:endParaRPr lang="pt-BR"/>
        </a:p>
      </dgm:t>
    </dgm:pt>
    <dgm:pt modelId="{3479DD30-1F23-49EB-9336-420865EA2CD5}" type="pres">
      <dgm:prSet presAssocID="{E60BD83A-B62E-4453-B7B8-03E55DD7FF51}" presName="text" presStyleLbl="fgAcc0" presStyleIdx="0" presStyleCnt="1" custScaleY="56036" custLinFactNeighborX="-36512" custLinFactNeighborY="1682">
        <dgm:presLayoutVars>
          <dgm:chPref val="3"/>
        </dgm:presLayoutVars>
      </dgm:prSet>
      <dgm:spPr/>
      <dgm:t>
        <a:bodyPr/>
        <a:lstStyle/>
        <a:p>
          <a:endParaRPr lang="pt-BR"/>
        </a:p>
      </dgm:t>
    </dgm:pt>
    <dgm:pt modelId="{5A95EFC8-8F99-46EA-9018-C9DA5D3DF38E}" type="pres">
      <dgm:prSet presAssocID="{E60BD83A-B62E-4453-B7B8-03E55DD7FF51}" presName="hierChild2" presStyleCnt="0"/>
      <dgm:spPr/>
      <dgm:t>
        <a:bodyPr/>
        <a:lstStyle/>
        <a:p>
          <a:endParaRPr lang="pt-BR"/>
        </a:p>
      </dgm:t>
    </dgm:pt>
    <dgm:pt modelId="{5BA60004-3BC0-4317-BE51-811A49A2A3AB}" type="pres">
      <dgm:prSet presAssocID="{C66B8D7C-D4DE-4822-AB07-3FAC8016D957}" presName="Name10" presStyleLbl="parChTrans1D2" presStyleIdx="0" presStyleCnt="2"/>
      <dgm:spPr/>
      <dgm:t>
        <a:bodyPr/>
        <a:lstStyle/>
        <a:p>
          <a:endParaRPr lang="pt-BR"/>
        </a:p>
      </dgm:t>
    </dgm:pt>
    <dgm:pt modelId="{5F01176C-5D68-4FA3-B6CC-342BDD2F5391}" type="pres">
      <dgm:prSet presAssocID="{FB1D456D-12B3-4311-AFF1-16A915F2BF63}" presName="hierRoot2" presStyleCnt="0"/>
      <dgm:spPr/>
      <dgm:t>
        <a:bodyPr/>
        <a:lstStyle/>
        <a:p>
          <a:endParaRPr lang="pt-BR"/>
        </a:p>
      </dgm:t>
    </dgm:pt>
    <dgm:pt modelId="{8FBE1A97-40AF-47B4-879D-BCF18879B9D3}" type="pres">
      <dgm:prSet presAssocID="{FB1D456D-12B3-4311-AFF1-16A915F2BF63}" presName="composite2" presStyleCnt="0"/>
      <dgm:spPr/>
      <dgm:t>
        <a:bodyPr/>
        <a:lstStyle/>
        <a:p>
          <a:endParaRPr lang="pt-BR"/>
        </a:p>
      </dgm:t>
    </dgm:pt>
    <dgm:pt modelId="{F2D57B88-ED1B-4DFE-999F-35B9C475E6F1}" type="pres">
      <dgm:prSet presAssocID="{FB1D456D-12B3-4311-AFF1-16A915F2BF63}" presName="background2" presStyleLbl="node2" presStyleIdx="0" presStyleCnt="2"/>
      <dgm:spPr/>
      <dgm:t>
        <a:bodyPr/>
        <a:lstStyle/>
        <a:p>
          <a:endParaRPr lang="pt-BR"/>
        </a:p>
      </dgm:t>
    </dgm:pt>
    <dgm:pt modelId="{42BBA7C9-1551-40C1-BD86-70F0142B3719}" type="pres">
      <dgm:prSet presAssocID="{FB1D456D-12B3-4311-AFF1-16A915F2BF63}" presName="text2" presStyleLbl="fgAcc2" presStyleIdx="0" presStyleCnt="2" custScaleX="144329" custScaleY="60639" custLinFactNeighborX="-28665" custLinFactNeighborY="9155">
        <dgm:presLayoutVars>
          <dgm:chPref val="3"/>
        </dgm:presLayoutVars>
      </dgm:prSet>
      <dgm:spPr/>
      <dgm:t>
        <a:bodyPr/>
        <a:lstStyle/>
        <a:p>
          <a:endParaRPr lang="pt-BR"/>
        </a:p>
      </dgm:t>
    </dgm:pt>
    <dgm:pt modelId="{AA968108-6210-43AA-9CCA-D66FAE6948F8}" type="pres">
      <dgm:prSet presAssocID="{FB1D456D-12B3-4311-AFF1-16A915F2BF63}" presName="hierChild3" presStyleCnt="0"/>
      <dgm:spPr/>
      <dgm:t>
        <a:bodyPr/>
        <a:lstStyle/>
        <a:p>
          <a:endParaRPr lang="pt-BR"/>
        </a:p>
      </dgm:t>
    </dgm:pt>
    <dgm:pt modelId="{84172BFB-09F4-448E-877E-7BF70C4F89FD}" type="pres">
      <dgm:prSet presAssocID="{4958E1B4-F864-4556-97E0-9729ECDBE29C}" presName="Name17" presStyleLbl="parChTrans1D3" presStyleIdx="0" presStyleCnt="3"/>
      <dgm:spPr/>
      <dgm:t>
        <a:bodyPr/>
        <a:lstStyle/>
        <a:p>
          <a:endParaRPr lang="pt-BR"/>
        </a:p>
      </dgm:t>
    </dgm:pt>
    <dgm:pt modelId="{2DB2B567-A706-42A7-ABE4-D2A306AF1FD5}" type="pres">
      <dgm:prSet presAssocID="{C9AE969B-DF9E-4E74-9105-F7C380CA5483}" presName="hierRoot3" presStyleCnt="0"/>
      <dgm:spPr/>
      <dgm:t>
        <a:bodyPr/>
        <a:lstStyle/>
        <a:p>
          <a:endParaRPr lang="pt-BR"/>
        </a:p>
      </dgm:t>
    </dgm:pt>
    <dgm:pt modelId="{2ED2C75F-5DCC-4C95-8119-FB1A563749A0}" type="pres">
      <dgm:prSet presAssocID="{C9AE969B-DF9E-4E74-9105-F7C380CA5483}" presName="composite3" presStyleCnt="0"/>
      <dgm:spPr/>
      <dgm:t>
        <a:bodyPr/>
        <a:lstStyle/>
        <a:p>
          <a:endParaRPr lang="pt-BR"/>
        </a:p>
      </dgm:t>
    </dgm:pt>
    <dgm:pt modelId="{221268DC-BE24-4480-B057-654ED918702B}" type="pres">
      <dgm:prSet presAssocID="{C9AE969B-DF9E-4E74-9105-F7C380CA5483}" presName="background3" presStyleLbl="node3" presStyleIdx="0" presStyleCnt="3"/>
      <dgm:spPr/>
      <dgm:t>
        <a:bodyPr/>
        <a:lstStyle/>
        <a:p>
          <a:endParaRPr lang="pt-BR"/>
        </a:p>
      </dgm:t>
    </dgm:pt>
    <dgm:pt modelId="{AEF51AC7-2D3C-4065-BF66-6FE1EDF19A48}" type="pres">
      <dgm:prSet presAssocID="{C9AE969B-DF9E-4E74-9105-F7C380CA5483}" presName="text3" presStyleLbl="fgAcc3" presStyleIdx="0" presStyleCnt="3" custScaleX="59824" custLinFactNeighborX="-6569" custLinFactNeighborY="0">
        <dgm:presLayoutVars>
          <dgm:chPref val="3"/>
        </dgm:presLayoutVars>
      </dgm:prSet>
      <dgm:spPr/>
      <dgm:t>
        <a:bodyPr/>
        <a:lstStyle/>
        <a:p>
          <a:endParaRPr lang="pt-BR"/>
        </a:p>
      </dgm:t>
    </dgm:pt>
    <dgm:pt modelId="{AC2A3924-9644-45BC-BB59-A4262E414BF6}" type="pres">
      <dgm:prSet presAssocID="{C9AE969B-DF9E-4E74-9105-F7C380CA5483}" presName="hierChild4" presStyleCnt="0"/>
      <dgm:spPr/>
      <dgm:t>
        <a:bodyPr/>
        <a:lstStyle/>
        <a:p>
          <a:endParaRPr lang="pt-BR"/>
        </a:p>
      </dgm:t>
    </dgm:pt>
    <dgm:pt modelId="{88FA39DF-69E4-48D4-9AAF-0630E562B5A2}" type="pres">
      <dgm:prSet presAssocID="{D30395AB-FB17-4A10-90A5-433C3325A32F}" presName="Name17" presStyleLbl="parChTrans1D3" presStyleIdx="1" presStyleCnt="3"/>
      <dgm:spPr/>
      <dgm:t>
        <a:bodyPr/>
        <a:lstStyle/>
        <a:p>
          <a:endParaRPr lang="pt-BR"/>
        </a:p>
      </dgm:t>
    </dgm:pt>
    <dgm:pt modelId="{B099B191-1A5A-4FCC-8194-FB73ADFDBE58}" type="pres">
      <dgm:prSet presAssocID="{EB4717A9-4854-4D8D-81FB-4BED2FB984A0}" presName="hierRoot3" presStyleCnt="0"/>
      <dgm:spPr/>
      <dgm:t>
        <a:bodyPr/>
        <a:lstStyle/>
        <a:p>
          <a:endParaRPr lang="pt-BR"/>
        </a:p>
      </dgm:t>
    </dgm:pt>
    <dgm:pt modelId="{179353AE-EBEB-4C8B-9205-71B76505E891}" type="pres">
      <dgm:prSet presAssocID="{EB4717A9-4854-4D8D-81FB-4BED2FB984A0}" presName="composite3" presStyleCnt="0"/>
      <dgm:spPr/>
      <dgm:t>
        <a:bodyPr/>
        <a:lstStyle/>
        <a:p>
          <a:endParaRPr lang="pt-BR"/>
        </a:p>
      </dgm:t>
    </dgm:pt>
    <dgm:pt modelId="{1DAE6D54-8EBD-427A-84C5-82F67BB5E86D}" type="pres">
      <dgm:prSet presAssocID="{EB4717A9-4854-4D8D-81FB-4BED2FB984A0}" presName="background3" presStyleLbl="node3" presStyleIdx="1" presStyleCnt="3"/>
      <dgm:spPr/>
      <dgm:t>
        <a:bodyPr/>
        <a:lstStyle/>
        <a:p>
          <a:endParaRPr lang="pt-BR"/>
        </a:p>
      </dgm:t>
    </dgm:pt>
    <dgm:pt modelId="{0B8F3311-E583-48B9-9C6C-BC4821D5DDB8}" type="pres">
      <dgm:prSet presAssocID="{EB4717A9-4854-4D8D-81FB-4BED2FB984A0}" presName="text3" presStyleLbl="fgAcc3" presStyleIdx="1" presStyleCnt="3" custScaleX="44169" custLinFactNeighborX="-16459" custLinFactNeighborY="972">
        <dgm:presLayoutVars>
          <dgm:chPref val="3"/>
        </dgm:presLayoutVars>
      </dgm:prSet>
      <dgm:spPr/>
      <dgm:t>
        <a:bodyPr/>
        <a:lstStyle/>
        <a:p>
          <a:endParaRPr lang="pt-BR"/>
        </a:p>
      </dgm:t>
    </dgm:pt>
    <dgm:pt modelId="{59DF2923-9B1C-4CA6-BA1B-A04BA4AEFF91}" type="pres">
      <dgm:prSet presAssocID="{EB4717A9-4854-4D8D-81FB-4BED2FB984A0}" presName="hierChild4" presStyleCnt="0"/>
      <dgm:spPr/>
      <dgm:t>
        <a:bodyPr/>
        <a:lstStyle/>
        <a:p>
          <a:endParaRPr lang="pt-BR"/>
        </a:p>
      </dgm:t>
    </dgm:pt>
    <dgm:pt modelId="{31FF43B8-94ED-4A87-9B03-4324B86A91AD}" type="pres">
      <dgm:prSet presAssocID="{FE75E65B-4C1E-42F3-B3F1-27902738920D}" presName="Name17" presStyleLbl="parChTrans1D3" presStyleIdx="2" presStyleCnt="3"/>
      <dgm:spPr/>
      <dgm:t>
        <a:bodyPr/>
        <a:lstStyle/>
        <a:p>
          <a:endParaRPr lang="pt-BR"/>
        </a:p>
      </dgm:t>
    </dgm:pt>
    <dgm:pt modelId="{A234D7E0-C912-4265-9064-609D9FB37099}" type="pres">
      <dgm:prSet presAssocID="{E959DCBA-E180-4674-8351-941DC17FBE0D}" presName="hierRoot3" presStyleCnt="0"/>
      <dgm:spPr/>
      <dgm:t>
        <a:bodyPr/>
        <a:lstStyle/>
        <a:p>
          <a:endParaRPr lang="pt-BR"/>
        </a:p>
      </dgm:t>
    </dgm:pt>
    <dgm:pt modelId="{4A274A29-D1F4-4058-A673-AEC9D33B72E3}" type="pres">
      <dgm:prSet presAssocID="{E959DCBA-E180-4674-8351-941DC17FBE0D}" presName="composite3" presStyleCnt="0"/>
      <dgm:spPr/>
      <dgm:t>
        <a:bodyPr/>
        <a:lstStyle/>
        <a:p>
          <a:endParaRPr lang="pt-BR"/>
        </a:p>
      </dgm:t>
    </dgm:pt>
    <dgm:pt modelId="{804E2299-B767-432F-AFBA-B6C03ACF0CF4}" type="pres">
      <dgm:prSet presAssocID="{E959DCBA-E180-4674-8351-941DC17FBE0D}" presName="background3" presStyleLbl="node3" presStyleIdx="2" presStyleCnt="3"/>
      <dgm:spPr/>
      <dgm:t>
        <a:bodyPr/>
        <a:lstStyle/>
        <a:p>
          <a:endParaRPr lang="pt-BR"/>
        </a:p>
      </dgm:t>
    </dgm:pt>
    <dgm:pt modelId="{A28C11B1-C33C-4505-B608-CE37F16AC8CB}" type="pres">
      <dgm:prSet presAssocID="{E959DCBA-E180-4674-8351-941DC17FBE0D}" presName="text3" presStyleLbl="fgAcc3" presStyleIdx="2" presStyleCnt="3" custScaleX="75218" custLinFactNeighborX="-31589">
        <dgm:presLayoutVars>
          <dgm:chPref val="3"/>
        </dgm:presLayoutVars>
      </dgm:prSet>
      <dgm:spPr/>
      <dgm:t>
        <a:bodyPr/>
        <a:lstStyle/>
        <a:p>
          <a:endParaRPr lang="pt-BR"/>
        </a:p>
      </dgm:t>
    </dgm:pt>
    <dgm:pt modelId="{85DDDCB6-B39F-47E2-B9C8-EC97F798D250}" type="pres">
      <dgm:prSet presAssocID="{E959DCBA-E180-4674-8351-941DC17FBE0D}" presName="hierChild4" presStyleCnt="0"/>
      <dgm:spPr/>
      <dgm:t>
        <a:bodyPr/>
        <a:lstStyle/>
        <a:p>
          <a:endParaRPr lang="pt-BR"/>
        </a:p>
      </dgm:t>
    </dgm:pt>
    <dgm:pt modelId="{09849A78-E576-4312-974D-952A85BD3D42}" type="pres">
      <dgm:prSet presAssocID="{EACB9389-38F4-4D3F-A69F-9F5DD8D8207F}" presName="Name10" presStyleLbl="parChTrans1D2" presStyleIdx="1" presStyleCnt="2"/>
      <dgm:spPr/>
      <dgm:t>
        <a:bodyPr/>
        <a:lstStyle/>
        <a:p>
          <a:endParaRPr lang="pt-BR"/>
        </a:p>
      </dgm:t>
    </dgm:pt>
    <dgm:pt modelId="{6C3C8DBA-579E-4759-99DA-81F358C7CE33}" type="pres">
      <dgm:prSet presAssocID="{711807CC-1D98-4A48-AC36-778C59992D9A}" presName="hierRoot2" presStyleCnt="0"/>
      <dgm:spPr/>
      <dgm:t>
        <a:bodyPr/>
        <a:lstStyle/>
        <a:p>
          <a:endParaRPr lang="pt-BR"/>
        </a:p>
      </dgm:t>
    </dgm:pt>
    <dgm:pt modelId="{558CE319-7643-4AFB-BB58-9101B3E1AE88}" type="pres">
      <dgm:prSet presAssocID="{711807CC-1D98-4A48-AC36-778C59992D9A}" presName="composite2" presStyleCnt="0"/>
      <dgm:spPr/>
      <dgm:t>
        <a:bodyPr/>
        <a:lstStyle/>
        <a:p>
          <a:endParaRPr lang="pt-BR"/>
        </a:p>
      </dgm:t>
    </dgm:pt>
    <dgm:pt modelId="{43F707EF-B76C-470E-8302-5D4C2C5A2599}" type="pres">
      <dgm:prSet presAssocID="{711807CC-1D98-4A48-AC36-778C59992D9A}" presName="background2" presStyleLbl="node2" presStyleIdx="1" presStyleCnt="2"/>
      <dgm:spPr/>
      <dgm:t>
        <a:bodyPr/>
        <a:lstStyle/>
        <a:p>
          <a:endParaRPr lang="pt-BR"/>
        </a:p>
      </dgm:t>
    </dgm:pt>
    <dgm:pt modelId="{1E60AD24-4CD7-4F2C-893C-65BBEEFCD58C}" type="pres">
      <dgm:prSet presAssocID="{711807CC-1D98-4A48-AC36-778C59992D9A}" presName="text2" presStyleLbl="fgAcc2" presStyleIdx="1" presStyleCnt="2" custScaleX="131382" custScaleY="66735" custLinFactNeighborX="5042" custLinFactNeighborY="0">
        <dgm:presLayoutVars>
          <dgm:chPref val="3"/>
        </dgm:presLayoutVars>
      </dgm:prSet>
      <dgm:spPr/>
      <dgm:t>
        <a:bodyPr/>
        <a:lstStyle/>
        <a:p>
          <a:endParaRPr lang="pt-BR"/>
        </a:p>
      </dgm:t>
    </dgm:pt>
    <dgm:pt modelId="{32C52FA4-AD7E-4A60-9EF3-46E8C505A34D}" type="pres">
      <dgm:prSet presAssocID="{711807CC-1D98-4A48-AC36-778C59992D9A}" presName="hierChild3" presStyleCnt="0"/>
      <dgm:spPr/>
      <dgm:t>
        <a:bodyPr/>
        <a:lstStyle/>
        <a:p>
          <a:endParaRPr lang="pt-BR"/>
        </a:p>
      </dgm:t>
    </dgm:pt>
  </dgm:ptLst>
  <dgm:cxnLst>
    <dgm:cxn modelId="{01D43172-2C3D-4423-BEE6-A44BA97658E5}" type="presOf" srcId="{EACB9389-38F4-4D3F-A69F-9F5DD8D8207F}" destId="{09849A78-E576-4312-974D-952A85BD3D42}" srcOrd="0" destOrd="0" presId="urn:microsoft.com/office/officeart/2005/8/layout/hierarchy1"/>
    <dgm:cxn modelId="{4F756711-7207-4033-A4BD-E8BCF0FA58B9}" srcId="{E60BD83A-B62E-4453-B7B8-03E55DD7FF51}" destId="{711807CC-1D98-4A48-AC36-778C59992D9A}" srcOrd="1" destOrd="0" parTransId="{EACB9389-38F4-4D3F-A69F-9F5DD8D8207F}" sibTransId="{65B142DF-4266-4C4B-84AA-557044616CBE}"/>
    <dgm:cxn modelId="{8195B6A2-047A-444A-80C3-79853BD4CE5B}" type="presOf" srcId="{EB4717A9-4854-4D8D-81FB-4BED2FB984A0}" destId="{0B8F3311-E583-48B9-9C6C-BC4821D5DDB8}" srcOrd="0" destOrd="0" presId="urn:microsoft.com/office/officeart/2005/8/layout/hierarchy1"/>
    <dgm:cxn modelId="{C1B66CF8-0E78-45A9-80B9-2083CF3EDBC3}" type="presOf" srcId="{4958E1B4-F864-4556-97E0-9729ECDBE29C}" destId="{84172BFB-09F4-448E-877E-7BF70C4F89FD}" srcOrd="0" destOrd="0" presId="urn:microsoft.com/office/officeart/2005/8/layout/hierarchy1"/>
    <dgm:cxn modelId="{9965A933-F644-4554-B314-A590B1225BCB}" srcId="{E60BD83A-B62E-4453-B7B8-03E55DD7FF51}" destId="{FB1D456D-12B3-4311-AFF1-16A915F2BF63}" srcOrd="0" destOrd="0" parTransId="{C66B8D7C-D4DE-4822-AB07-3FAC8016D957}" sibTransId="{B9BFCDB9-2105-4B6C-8D5F-5AEE24778171}"/>
    <dgm:cxn modelId="{92340EA9-ECCF-4180-ADC3-D2E820B77D6E}" type="presOf" srcId="{C66B8D7C-D4DE-4822-AB07-3FAC8016D957}" destId="{5BA60004-3BC0-4317-BE51-811A49A2A3AB}" srcOrd="0" destOrd="0" presId="urn:microsoft.com/office/officeart/2005/8/layout/hierarchy1"/>
    <dgm:cxn modelId="{98FFB4AD-678C-44CA-9355-85124494A4E2}" type="presOf" srcId="{D30395AB-FB17-4A10-90A5-433C3325A32F}" destId="{88FA39DF-69E4-48D4-9AAF-0630E562B5A2}" srcOrd="0" destOrd="0" presId="urn:microsoft.com/office/officeart/2005/8/layout/hierarchy1"/>
    <dgm:cxn modelId="{E50C0F7E-7C88-4495-8726-E7C7F6F5B539}" srcId="{059B65D6-1474-4DD0-B1AB-2227A637FB7C}" destId="{E60BD83A-B62E-4453-B7B8-03E55DD7FF51}" srcOrd="0" destOrd="0" parTransId="{49D73F3C-9BE0-4F4D-A1CB-CA89B23F652D}" sibTransId="{FD019C7F-71C7-4520-8B8C-57115C20E860}"/>
    <dgm:cxn modelId="{B1B8A437-70C4-4644-96BA-08CA69A302C1}" type="presOf" srcId="{FE75E65B-4C1E-42F3-B3F1-27902738920D}" destId="{31FF43B8-94ED-4A87-9B03-4324B86A91AD}" srcOrd="0" destOrd="0" presId="urn:microsoft.com/office/officeart/2005/8/layout/hierarchy1"/>
    <dgm:cxn modelId="{091AB217-0503-4E38-B4A3-9C679B338729}" type="presOf" srcId="{C9AE969B-DF9E-4E74-9105-F7C380CA5483}" destId="{AEF51AC7-2D3C-4065-BF66-6FE1EDF19A48}" srcOrd="0" destOrd="0" presId="urn:microsoft.com/office/officeart/2005/8/layout/hierarchy1"/>
    <dgm:cxn modelId="{358EAC50-3BCE-462A-A734-DBB68FC6D5F0}" type="presOf" srcId="{059B65D6-1474-4DD0-B1AB-2227A637FB7C}" destId="{9920EF52-CD13-4FE6-8BCE-48DB577D815F}" srcOrd="0" destOrd="0" presId="urn:microsoft.com/office/officeart/2005/8/layout/hierarchy1"/>
    <dgm:cxn modelId="{95CF3C41-D4A7-469C-8174-F3FF2328CC14}" type="presOf" srcId="{711807CC-1D98-4A48-AC36-778C59992D9A}" destId="{1E60AD24-4CD7-4F2C-893C-65BBEEFCD58C}" srcOrd="0" destOrd="0" presId="urn:microsoft.com/office/officeart/2005/8/layout/hierarchy1"/>
    <dgm:cxn modelId="{3CBB232D-AA0C-4B4F-8A2F-E9033C136255}" srcId="{FB1D456D-12B3-4311-AFF1-16A915F2BF63}" destId="{EB4717A9-4854-4D8D-81FB-4BED2FB984A0}" srcOrd="1" destOrd="0" parTransId="{D30395AB-FB17-4A10-90A5-433C3325A32F}" sibTransId="{5CE29D85-F590-499F-AEF5-70B95D76ADC5}"/>
    <dgm:cxn modelId="{A8A71E5C-C844-404E-9692-41945CC4854D}" srcId="{FB1D456D-12B3-4311-AFF1-16A915F2BF63}" destId="{C9AE969B-DF9E-4E74-9105-F7C380CA5483}" srcOrd="0" destOrd="0" parTransId="{4958E1B4-F864-4556-97E0-9729ECDBE29C}" sibTransId="{B11FADEC-9F50-4511-8EBB-6671FECEA53C}"/>
    <dgm:cxn modelId="{3B29C998-801D-4067-B1EC-2FECEB0271DF}" srcId="{FB1D456D-12B3-4311-AFF1-16A915F2BF63}" destId="{E959DCBA-E180-4674-8351-941DC17FBE0D}" srcOrd="2" destOrd="0" parTransId="{FE75E65B-4C1E-42F3-B3F1-27902738920D}" sibTransId="{C06234F5-9ABE-4F83-9239-D384AC8CA92A}"/>
    <dgm:cxn modelId="{1D6C5A07-D9A2-4985-B88E-08D4D6BC9BA7}" type="presOf" srcId="{FB1D456D-12B3-4311-AFF1-16A915F2BF63}" destId="{42BBA7C9-1551-40C1-BD86-70F0142B3719}" srcOrd="0" destOrd="0" presId="urn:microsoft.com/office/officeart/2005/8/layout/hierarchy1"/>
    <dgm:cxn modelId="{0478DDBF-6987-4FEE-8191-385444A45931}" type="presOf" srcId="{E60BD83A-B62E-4453-B7B8-03E55DD7FF51}" destId="{3479DD30-1F23-49EB-9336-420865EA2CD5}" srcOrd="0" destOrd="0" presId="urn:microsoft.com/office/officeart/2005/8/layout/hierarchy1"/>
    <dgm:cxn modelId="{25B863D7-07EB-4946-A870-7E958B88CE03}" type="presOf" srcId="{E959DCBA-E180-4674-8351-941DC17FBE0D}" destId="{A28C11B1-C33C-4505-B608-CE37F16AC8CB}" srcOrd="0" destOrd="0" presId="urn:microsoft.com/office/officeart/2005/8/layout/hierarchy1"/>
    <dgm:cxn modelId="{90E5D8D0-E989-4A58-869D-68868E738F7A}" type="presParOf" srcId="{9920EF52-CD13-4FE6-8BCE-48DB577D815F}" destId="{233DD37D-EE19-4BC7-8597-5B2233EBFAD3}" srcOrd="0" destOrd="0" presId="urn:microsoft.com/office/officeart/2005/8/layout/hierarchy1"/>
    <dgm:cxn modelId="{9E7B791E-5E6F-45E7-9EEC-FC504EE48F04}" type="presParOf" srcId="{233DD37D-EE19-4BC7-8597-5B2233EBFAD3}" destId="{3567F531-8274-4B78-A238-9A0521973B39}" srcOrd="0" destOrd="0" presId="urn:microsoft.com/office/officeart/2005/8/layout/hierarchy1"/>
    <dgm:cxn modelId="{8C749FC4-209B-4138-87D9-BEDFCC9BA5AD}" type="presParOf" srcId="{3567F531-8274-4B78-A238-9A0521973B39}" destId="{C07387EC-0829-48B7-A0C5-135268931CCE}" srcOrd="0" destOrd="0" presId="urn:microsoft.com/office/officeart/2005/8/layout/hierarchy1"/>
    <dgm:cxn modelId="{A9EF7AC3-D9B3-48E9-9E86-BA64E00840E5}" type="presParOf" srcId="{3567F531-8274-4B78-A238-9A0521973B39}" destId="{3479DD30-1F23-49EB-9336-420865EA2CD5}" srcOrd="1" destOrd="0" presId="urn:microsoft.com/office/officeart/2005/8/layout/hierarchy1"/>
    <dgm:cxn modelId="{44F27BB6-2DD3-42B3-A72E-3B3D32FAE8B6}" type="presParOf" srcId="{233DD37D-EE19-4BC7-8597-5B2233EBFAD3}" destId="{5A95EFC8-8F99-46EA-9018-C9DA5D3DF38E}" srcOrd="1" destOrd="0" presId="urn:microsoft.com/office/officeart/2005/8/layout/hierarchy1"/>
    <dgm:cxn modelId="{767B42F5-3A43-4FA3-86B7-C372C39C6C43}" type="presParOf" srcId="{5A95EFC8-8F99-46EA-9018-C9DA5D3DF38E}" destId="{5BA60004-3BC0-4317-BE51-811A49A2A3AB}" srcOrd="0" destOrd="0" presId="urn:microsoft.com/office/officeart/2005/8/layout/hierarchy1"/>
    <dgm:cxn modelId="{1AEB13C2-E83D-4800-B2F3-824B20F50402}" type="presParOf" srcId="{5A95EFC8-8F99-46EA-9018-C9DA5D3DF38E}" destId="{5F01176C-5D68-4FA3-B6CC-342BDD2F5391}" srcOrd="1" destOrd="0" presId="urn:microsoft.com/office/officeart/2005/8/layout/hierarchy1"/>
    <dgm:cxn modelId="{FB3AC133-6D72-4F24-8A8C-D97CBDE60B27}" type="presParOf" srcId="{5F01176C-5D68-4FA3-B6CC-342BDD2F5391}" destId="{8FBE1A97-40AF-47B4-879D-BCF18879B9D3}" srcOrd="0" destOrd="0" presId="urn:microsoft.com/office/officeart/2005/8/layout/hierarchy1"/>
    <dgm:cxn modelId="{BA7C5177-F9A5-4308-9546-30331284BD28}" type="presParOf" srcId="{8FBE1A97-40AF-47B4-879D-BCF18879B9D3}" destId="{F2D57B88-ED1B-4DFE-999F-35B9C475E6F1}" srcOrd="0" destOrd="0" presId="urn:microsoft.com/office/officeart/2005/8/layout/hierarchy1"/>
    <dgm:cxn modelId="{4AEC6383-A77C-4CD1-B698-80A0683449DB}" type="presParOf" srcId="{8FBE1A97-40AF-47B4-879D-BCF18879B9D3}" destId="{42BBA7C9-1551-40C1-BD86-70F0142B3719}" srcOrd="1" destOrd="0" presId="urn:microsoft.com/office/officeart/2005/8/layout/hierarchy1"/>
    <dgm:cxn modelId="{E9ED1C81-82FD-43ED-A69C-C07EC25A6FCA}" type="presParOf" srcId="{5F01176C-5D68-4FA3-B6CC-342BDD2F5391}" destId="{AA968108-6210-43AA-9CCA-D66FAE6948F8}" srcOrd="1" destOrd="0" presId="urn:microsoft.com/office/officeart/2005/8/layout/hierarchy1"/>
    <dgm:cxn modelId="{82885524-DA29-460C-A378-6FF68DDBD5B3}" type="presParOf" srcId="{AA968108-6210-43AA-9CCA-D66FAE6948F8}" destId="{84172BFB-09F4-448E-877E-7BF70C4F89FD}" srcOrd="0" destOrd="0" presId="urn:microsoft.com/office/officeart/2005/8/layout/hierarchy1"/>
    <dgm:cxn modelId="{CE4B2562-42FC-4F32-817C-C912CA76ECBE}" type="presParOf" srcId="{AA968108-6210-43AA-9CCA-D66FAE6948F8}" destId="{2DB2B567-A706-42A7-ABE4-D2A306AF1FD5}" srcOrd="1" destOrd="0" presId="urn:microsoft.com/office/officeart/2005/8/layout/hierarchy1"/>
    <dgm:cxn modelId="{764677ED-2951-43AC-9A61-FC769BFEF6D6}" type="presParOf" srcId="{2DB2B567-A706-42A7-ABE4-D2A306AF1FD5}" destId="{2ED2C75F-5DCC-4C95-8119-FB1A563749A0}" srcOrd="0" destOrd="0" presId="urn:microsoft.com/office/officeart/2005/8/layout/hierarchy1"/>
    <dgm:cxn modelId="{786655A8-65F1-4831-8123-38CC89DCB233}" type="presParOf" srcId="{2ED2C75F-5DCC-4C95-8119-FB1A563749A0}" destId="{221268DC-BE24-4480-B057-654ED918702B}" srcOrd="0" destOrd="0" presId="urn:microsoft.com/office/officeart/2005/8/layout/hierarchy1"/>
    <dgm:cxn modelId="{A4BE72F4-A65C-45C0-802E-E31AEC2986F9}" type="presParOf" srcId="{2ED2C75F-5DCC-4C95-8119-FB1A563749A0}" destId="{AEF51AC7-2D3C-4065-BF66-6FE1EDF19A48}" srcOrd="1" destOrd="0" presId="urn:microsoft.com/office/officeart/2005/8/layout/hierarchy1"/>
    <dgm:cxn modelId="{4B967E59-CB80-4AD0-9452-0CBEC5134A75}" type="presParOf" srcId="{2DB2B567-A706-42A7-ABE4-D2A306AF1FD5}" destId="{AC2A3924-9644-45BC-BB59-A4262E414BF6}" srcOrd="1" destOrd="0" presId="urn:microsoft.com/office/officeart/2005/8/layout/hierarchy1"/>
    <dgm:cxn modelId="{B4087188-A951-4688-AFF5-B175FFE46C79}" type="presParOf" srcId="{AA968108-6210-43AA-9CCA-D66FAE6948F8}" destId="{88FA39DF-69E4-48D4-9AAF-0630E562B5A2}" srcOrd="2" destOrd="0" presId="urn:microsoft.com/office/officeart/2005/8/layout/hierarchy1"/>
    <dgm:cxn modelId="{FC70AB08-7E0D-4861-BA51-CD01036D898F}" type="presParOf" srcId="{AA968108-6210-43AA-9CCA-D66FAE6948F8}" destId="{B099B191-1A5A-4FCC-8194-FB73ADFDBE58}" srcOrd="3" destOrd="0" presId="urn:microsoft.com/office/officeart/2005/8/layout/hierarchy1"/>
    <dgm:cxn modelId="{14CCE337-0F01-43FB-A766-FC455639CEF5}" type="presParOf" srcId="{B099B191-1A5A-4FCC-8194-FB73ADFDBE58}" destId="{179353AE-EBEB-4C8B-9205-71B76505E891}" srcOrd="0" destOrd="0" presId="urn:microsoft.com/office/officeart/2005/8/layout/hierarchy1"/>
    <dgm:cxn modelId="{A3036A8F-683E-4527-B7BF-BC120C011314}" type="presParOf" srcId="{179353AE-EBEB-4C8B-9205-71B76505E891}" destId="{1DAE6D54-8EBD-427A-84C5-82F67BB5E86D}" srcOrd="0" destOrd="0" presId="urn:microsoft.com/office/officeart/2005/8/layout/hierarchy1"/>
    <dgm:cxn modelId="{2B80927A-DF23-40E9-8182-575F0C140223}" type="presParOf" srcId="{179353AE-EBEB-4C8B-9205-71B76505E891}" destId="{0B8F3311-E583-48B9-9C6C-BC4821D5DDB8}" srcOrd="1" destOrd="0" presId="urn:microsoft.com/office/officeart/2005/8/layout/hierarchy1"/>
    <dgm:cxn modelId="{223041A2-9AE7-4DE3-9F52-59ED8DDBD070}" type="presParOf" srcId="{B099B191-1A5A-4FCC-8194-FB73ADFDBE58}" destId="{59DF2923-9B1C-4CA6-BA1B-A04BA4AEFF91}" srcOrd="1" destOrd="0" presId="urn:microsoft.com/office/officeart/2005/8/layout/hierarchy1"/>
    <dgm:cxn modelId="{58F8966C-66C1-472B-9EA5-41B158DD1989}" type="presParOf" srcId="{AA968108-6210-43AA-9CCA-D66FAE6948F8}" destId="{31FF43B8-94ED-4A87-9B03-4324B86A91AD}" srcOrd="4" destOrd="0" presId="urn:microsoft.com/office/officeart/2005/8/layout/hierarchy1"/>
    <dgm:cxn modelId="{4D2A35D5-0A65-4750-847D-F7E3CCEBED0F}" type="presParOf" srcId="{AA968108-6210-43AA-9CCA-D66FAE6948F8}" destId="{A234D7E0-C912-4265-9064-609D9FB37099}" srcOrd="5" destOrd="0" presId="urn:microsoft.com/office/officeart/2005/8/layout/hierarchy1"/>
    <dgm:cxn modelId="{30C8EC09-96BF-4DCE-9212-DD056F63D713}" type="presParOf" srcId="{A234D7E0-C912-4265-9064-609D9FB37099}" destId="{4A274A29-D1F4-4058-A673-AEC9D33B72E3}" srcOrd="0" destOrd="0" presId="urn:microsoft.com/office/officeart/2005/8/layout/hierarchy1"/>
    <dgm:cxn modelId="{F6E7F648-DC96-449D-8299-DAA116847DF1}" type="presParOf" srcId="{4A274A29-D1F4-4058-A673-AEC9D33B72E3}" destId="{804E2299-B767-432F-AFBA-B6C03ACF0CF4}" srcOrd="0" destOrd="0" presId="urn:microsoft.com/office/officeart/2005/8/layout/hierarchy1"/>
    <dgm:cxn modelId="{5DAF1969-7F15-495E-A04D-C51A9CBEE52B}" type="presParOf" srcId="{4A274A29-D1F4-4058-A673-AEC9D33B72E3}" destId="{A28C11B1-C33C-4505-B608-CE37F16AC8CB}" srcOrd="1" destOrd="0" presId="urn:microsoft.com/office/officeart/2005/8/layout/hierarchy1"/>
    <dgm:cxn modelId="{9364797C-8C37-4EE3-A7C1-0000F946179D}" type="presParOf" srcId="{A234D7E0-C912-4265-9064-609D9FB37099}" destId="{85DDDCB6-B39F-47E2-B9C8-EC97F798D250}" srcOrd="1" destOrd="0" presId="urn:microsoft.com/office/officeart/2005/8/layout/hierarchy1"/>
    <dgm:cxn modelId="{95D3778B-A821-45F3-BC15-352FDE6F10D6}" type="presParOf" srcId="{5A95EFC8-8F99-46EA-9018-C9DA5D3DF38E}" destId="{09849A78-E576-4312-974D-952A85BD3D42}" srcOrd="2" destOrd="0" presId="urn:microsoft.com/office/officeart/2005/8/layout/hierarchy1"/>
    <dgm:cxn modelId="{2C717732-40CD-4785-BF0D-D0977A350B98}" type="presParOf" srcId="{5A95EFC8-8F99-46EA-9018-C9DA5D3DF38E}" destId="{6C3C8DBA-579E-4759-99DA-81F358C7CE33}" srcOrd="3" destOrd="0" presId="urn:microsoft.com/office/officeart/2005/8/layout/hierarchy1"/>
    <dgm:cxn modelId="{E55FEEBE-5DD5-4700-BE5A-D4B64BA3915F}" type="presParOf" srcId="{6C3C8DBA-579E-4759-99DA-81F358C7CE33}" destId="{558CE319-7643-4AFB-BB58-9101B3E1AE88}" srcOrd="0" destOrd="0" presId="urn:microsoft.com/office/officeart/2005/8/layout/hierarchy1"/>
    <dgm:cxn modelId="{85EA6CD0-D7E1-4A2A-9A71-0133D6FB7E38}" type="presParOf" srcId="{558CE319-7643-4AFB-BB58-9101B3E1AE88}" destId="{43F707EF-B76C-470E-8302-5D4C2C5A2599}" srcOrd="0" destOrd="0" presId="urn:microsoft.com/office/officeart/2005/8/layout/hierarchy1"/>
    <dgm:cxn modelId="{F4DE7619-5931-47F6-BE4C-88A5B4315824}" type="presParOf" srcId="{558CE319-7643-4AFB-BB58-9101B3E1AE88}" destId="{1E60AD24-4CD7-4F2C-893C-65BBEEFCD58C}" srcOrd="1" destOrd="0" presId="urn:microsoft.com/office/officeart/2005/8/layout/hierarchy1"/>
    <dgm:cxn modelId="{FBC4B21A-A1D6-44E6-A130-95BF0A33A331}" type="presParOf" srcId="{6C3C8DBA-579E-4759-99DA-81F358C7CE33}" destId="{32C52FA4-AD7E-4A60-9EF3-46E8C505A34D}" srcOrd="1" destOrd="0" presId="urn:microsoft.com/office/officeart/2005/8/layout/hierarchy1"/>
  </dgm:cxnLst>
  <dgm:bg/>
  <dgm:whole>
    <a:ln>
      <a:solidFill>
        <a:srgbClr val="FFFFFF"/>
      </a:solidFill>
    </a:ln>
    <a:effectLst>
      <a:reflection blurRad="6350" stA="50000" endA="300" endPos="555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ABD15-D824-46AC-9E45-9EC6C22901F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7B896FAB-3EAA-49D0-9192-0CF5298A3582}">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pt-BR" sz="1600" b="1" dirty="0" smtClean="0">
              <a:solidFill>
                <a:srgbClr val="0000FF"/>
              </a:solidFill>
              <a:latin typeface="Comic Sans MS" pitchFamily="66" charset="0"/>
              <a:hlinkClick xmlns:r="http://schemas.openxmlformats.org/officeDocument/2006/relationships" r:id="rId1"/>
            </a:rPr>
            <a:t>www.tabnet</a:t>
          </a:r>
          <a:endParaRPr lang="pt-BR" sz="1600" b="1" dirty="0" smtClean="0">
            <a:solidFill>
              <a:srgbClr val="0000FF"/>
            </a:solidFill>
            <a:latin typeface="Comic Sans MS" pitchFamily="66" charset="0"/>
          </a:endParaRPr>
        </a:p>
        <a:p>
          <a:pPr algn="ctr"/>
          <a:r>
            <a:rPr lang="pt-BR" sz="2400" b="1" dirty="0" smtClean="0">
              <a:solidFill>
                <a:srgbClr val="0000FF"/>
              </a:solidFill>
              <a:latin typeface="Comic Sans MS" pitchFamily="66" charset="0"/>
            </a:rPr>
            <a:t>SINASC</a:t>
          </a:r>
        </a:p>
        <a:p>
          <a:pPr algn="ctr"/>
          <a:r>
            <a:rPr lang="pt-BR" sz="1600" b="1" dirty="0" smtClean="0">
              <a:solidFill>
                <a:srgbClr val="0000FF"/>
              </a:solidFill>
              <a:latin typeface="Comic Sans MS" pitchFamily="66" charset="0"/>
            </a:rPr>
            <a:t>Critérios de risco analisados</a:t>
          </a:r>
          <a:endParaRPr lang="pt-BR" sz="1600" b="1" dirty="0">
            <a:solidFill>
              <a:srgbClr val="0000FF"/>
            </a:solidFill>
            <a:latin typeface="Comic Sans MS" pitchFamily="66" charset="0"/>
          </a:endParaRPr>
        </a:p>
      </dgm:t>
    </dgm:pt>
    <dgm:pt modelId="{D259EC5E-A96A-4B5A-B689-2D96A9A3449F}" type="parTrans" cxnId="{15BE685E-298B-4861-B844-C93F2B6391CB}">
      <dgm:prSet/>
      <dgm:spPr/>
      <dgm:t>
        <a:bodyPr/>
        <a:lstStyle/>
        <a:p>
          <a:endParaRPr lang="pt-BR"/>
        </a:p>
      </dgm:t>
    </dgm:pt>
    <dgm:pt modelId="{B6A87503-B0B8-427F-A77D-45EECE279C14}" type="sibTrans" cxnId="{15BE685E-298B-4861-B844-C93F2B6391CB}">
      <dgm:prSet/>
      <dgm:spPr/>
      <dgm:t>
        <a:bodyPr/>
        <a:lstStyle/>
        <a:p>
          <a:endParaRPr lang="pt-BR"/>
        </a:p>
      </dgm:t>
    </dgm:pt>
    <dgm:pt modelId="{09CA7335-71D9-4C62-BE5B-F13D34F251E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800" dirty="0" smtClean="0">
              <a:latin typeface="Comic Sans MS" pitchFamily="66" charset="0"/>
            </a:rPr>
            <a:t>Idade Gestacional</a:t>
          </a:r>
        </a:p>
        <a:p>
          <a:r>
            <a:rPr lang="pt-BR" sz="1600" dirty="0" smtClean="0">
              <a:solidFill>
                <a:srgbClr val="0000FF"/>
              </a:solidFill>
              <a:latin typeface="Comic Sans MS" pitchFamily="66" charset="0"/>
            </a:rPr>
            <a:t>&lt; 37 semanas</a:t>
          </a:r>
          <a:endParaRPr lang="pt-BR" sz="1600" dirty="0">
            <a:solidFill>
              <a:srgbClr val="0000FF"/>
            </a:solidFill>
            <a:latin typeface="Comic Sans MS" pitchFamily="66" charset="0"/>
          </a:endParaRPr>
        </a:p>
      </dgm:t>
    </dgm:pt>
    <dgm:pt modelId="{B0E173E9-206B-4EDB-9DC8-6974C82E6E09}" type="parTrans" cxnId="{E5F173ED-89D1-432E-B69F-B3BEA895D431}">
      <dgm:prSet/>
      <dgm:spPr/>
      <dgm:t>
        <a:bodyPr/>
        <a:lstStyle/>
        <a:p>
          <a:endParaRPr lang="pt-BR"/>
        </a:p>
      </dgm:t>
    </dgm:pt>
    <dgm:pt modelId="{BE4C7CAC-BBF1-4C9D-8DE4-94C4D0ED06F1}" type="sibTrans" cxnId="{E5F173ED-89D1-432E-B69F-B3BEA895D431}">
      <dgm:prSet>
        <dgm:style>
          <a:lnRef idx="1">
            <a:schemeClr val="accent6"/>
          </a:lnRef>
          <a:fillRef idx="2">
            <a:schemeClr val="accent6"/>
          </a:fillRef>
          <a:effectRef idx="1">
            <a:schemeClr val="accent6"/>
          </a:effectRef>
          <a:fontRef idx="minor">
            <a:schemeClr val="dk1"/>
          </a:fontRef>
        </dgm:style>
      </dgm:prSet>
      <dgm:spPr/>
      <dgm:t>
        <a:bodyPr/>
        <a:lstStyle/>
        <a:p>
          <a:endParaRPr lang="pt-BR"/>
        </a:p>
      </dgm:t>
    </dgm:pt>
    <dgm:pt modelId="{B2CC6FB3-C2F3-4194-BC5B-10756502A70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800" dirty="0" smtClean="0">
              <a:latin typeface="Comic Sans MS" pitchFamily="66" charset="0"/>
            </a:rPr>
            <a:t>Peso ao Nascer</a:t>
          </a:r>
        </a:p>
        <a:p>
          <a:r>
            <a:rPr lang="pt-BR" sz="1800" b="1" dirty="0" smtClean="0">
              <a:solidFill>
                <a:srgbClr val="0000FF"/>
              </a:solidFill>
              <a:latin typeface="Comic Sans MS" pitchFamily="66" charset="0"/>
            </a:rPr>
            <a:t>&lt;2.000g</a:t>
          </a:r>
          <a:endParaRPr lang="pt-BR" sz="1800" b="1" dirty="0">
            <a:solidFill>
              <a:srgbClr val="0000FF"/>
            </a:solidFill>
            <a:latin typeface="Comic Sans MS" pitchFamily="66" charset="0"/>
          </a:endParaRPr>
        </a:p>
      </dgm:t>
    </dgm:pt>
    <dgm:pt modelId="{2A230A1F-76ED-4A84-B5D8-6823408DDAB5}" type="parTrans" cxnId="{BD86E48F-2A1C-4BA7-8C43-C3D244674D17}">
      <dgm:prSet/>
      <dgm:spPr/>
      <dgm:t>
        <a:bodyPr/>
        <a:lstStyle/>
        <a:p>
          <a:endParaRPr lang="pt-BR"/>
        </a:p>
      </dgm:t>
    </dgm:pt>
    <dgm:pt modelId="{298A4BEF-E61D-4D88-9936-7985204A8352}" type="sibTrans" cxnId="{BD86E48F-2A1C-4BA7-8C43-C3D244674D17}">
      <dgm:prSet>
        <dgm:style>
          <a:lnRef idx="1">
            <a:schemeClr val="accent6"/>
          </a:lnRef>
          <a:fillRef idx="2">
            <a:schemeClr val="accent6"/>
          </a:fillRef>
          <a:effectRef idx="1">
            <a:schemeClr val="accent6"/>
          </a:effectRef>
          <a:fontRef idx="minor">
            <a:schemeClr val="dk1"/>
          </a:fontRef>
        </dgm:style>
      </dgm:prSet>
      <dgm:spPr/>
      <dgm:t>
        <a:bodyPr/>
        <a:lstStyle/>
        <a:p>
          <a:endParaRPr lang="pt-BR"/>
        </a:p>
      </dgm:t>
    </dgm:pt>
    <dgm:pt modelId="{898EA977-0E1E-4C7C-883F-C99E24576983}">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800" dirty="0" err="1" smtClean="0">
              <a:latin typeface="Comic Sans MS" pitchFamily="66" charset="0"/>
            </a:rPr>
            <a:t>Apgar</a:t>
          </a:r>
          <a:r>
            <a:rPr lang="pt-BR" sz="1800" dirty="0" smtClean="0">
              <a:latin typeface="Comic Sans MS" pitchFamily="66" charset="0"/>
            </a:rPr>
            <a:t>             1º e 5º minutos</a:t>
          </a:r>
        </a:p>
        <a:p>
          <a:r>
            <a:rPr lang="pt-BR" sz="1800" b="1" dirty="0" err="1" smtClean="0">
              <a:solidFill>
                <a:srgbClr val="0000FF"/>
              </a:solidFill>
              <a:latin typeface="Comic Sans MS" pitchFamily="66" charset="0"/>
            </a:rPr>
            <a:t>Apgar</a:t>
          </a:r>
          <a:r>
            <a:rPr lang="pt-BR" sz="1800" b="1" dirty="0" smtClean="0">
              <a:solidFill>
                <a:srgbClr val="0000FF"/>
              </a:solidFill>
              <a:latin typeface="Comic Sans MS" pitchFamily="66" charset="0"/>
            </a:rPr>
            <a:t> &lt;5</a:t>
          </a:r>
          <a:endParaRPr lang="pt-BR" sz="1800" b="1" dirty="0">
            <a:solidFill>
              <a:srgbClr val="0000FF"/>
            </a:solidFill>
            <a:latin typeface="Comic Sans MS" pitchFamily="66" charset="0"/>
          </a:endParaRPr>
        </a:p>
      </dgm:t>
    </dgm:pt>
    <dgm:pt modelId="{EC9830BC-A9C3-4B87-899F-371136607E7A}" type="parTrans" cxnId="{6A2CB8F8-7F27-4935-8E1E-3138A4233F4E}">
      <dgm:prSet/>
      <dgm:spPr/>
      <dgm:t>
        <a:bodyPr/>
        <a:lstStyle/>
        <a:p>
          <a:endParaRPr lang="pt-BR"/>
        </a:p>
      </dgm:t>
    </dgm:pt>
    <dgm:pt modelId="{7B4FE26C-8BD1-4E9F-ABC7-1C24FC221A72}" type="sibTrans" cxnId="{6A2CB8F8-7F27-4935-8E1E-3138A4233F4E}">
      <dgm:prSet>
        <dgm:style>
          <a:lnRef idx="1">
            <a:schemeClr val="accent6"/>
          </a:lnRef>
          <a:fillRef idx="2">
            <a:schemeClr val="accent6"/>
          </a:fillRef>
          <a:effectRef idx="1">
            <a:schemeClr val="accent6"/>
          </a:effectRef>
          <a:fontRef idx="minor">
            <a:schemeClr val="dk1"/>
          </a:fontRef>
        </dgm:style>
      </dgm:prSet>
      <dgm:spPr/>
      <dgm:t>
        <a:bodyPr/>
        <a:lstStyle/>
        <a:p>
          <a:endParaRPr lang="pt-BR"/>
        </a:p>
      </dgm:t>
    </dgm:pt>
    <dgm:pt modelId="{9F938569-413A-4C8F-BF13-BD24FB400BD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800" dirty="0" smtClean="0">
              <a:latin typeface="Comic Sans MS" pitchFamily="66" charset="0"/>
            </a:rPr>
            <a:t>Idade Materna</a:t>
          </a:r>
        </a:p>
        <a:p>
          <a:r>
            <a:rPr lang="pt-BR" sz="1800" b="1" dirty="0" smtClean="0">
              <a:solidFill>
                <a:srgbClr val="0000FF"/>
              </a:solidFill>
              <a:latin typeface="Comic Sans MS" pitchFamily="66" charset="0"/>
            </a:rPr>
            <a:t>&lt;15anos</a:t>
          </a:r>
          <a:endParaRPr lang="pt-BR" sz="1800" b="1" dirty="0">
            <a:solidFill>
              <a:srgbClr val="0000FF"/>
            </a:solidFill>
            <a:latin typeface="Comic Sans MS" pitchFamily="66" charset="0"/>
          </a:endParaRPr>
        </a:p>
      </dgm:t>
    </dgm:pt>
    <dgm:pt modelId="{7980ABE4-00D6-4A88-BB78-0262D678A690}" type="parTrans" cxnId="{C4B58767-1FB6-49BE-92C2-5A953A79270E}">
      <dgm:prSet/>
      <dgm:spPr/>
      <dgm:t>
        <a:bodyPr/>
        <a:lstStyle/>
        <a:p>
          <a:endParaRPr lang="pt-BR"/>
        </a:p>
      </dgm:t>
    </dgm:pt>
    <dgm:pt modelId="{9064D6BB-BA2E-4C33-B6F8-634C87559208}" type="sibTrans" cxnId="{C4B58767-1FB6-49BE-92C2-5A953A79270E}">
      <dgm:prSet>
        <dgm:style>
          <a:lnRef idx="1">
            <a:schemeClr val="accent6"/>
          </a:lnRef>
          <a:fillRef idx="2">
            <a:schemeClr val="accent6"/>
          </a:fillRef>
          <a:effectRef idx="1">
            <a:schemeClr val="accent6"/>
          </a:effectRef>
          <a:fontRef idx="minor">
            <a:schemeClr val="dk1"/>
          </a:fontRef>
        </dgm:style>
      </dgm:prSet>
      <dgm:spPr/>
      <dgm:t>
        <a:bodyPr/>
        <a:lstStyle/>
        <a:p>
          <a:endParaRPr lang="pt-BR"/>
        </a:p>
      </dgm:t>
    </dgm:pt>
    <dgm:pt modelId="{3E24A562-8C6A-4957-B6A7-555216DDB846}" type="pres">
      <dgm:prSet presAssocID="{A50ABD15-D824-46AC-9E45-9EC6C22901F0}" presName="Name0" presStyleCnt="0">
        <dgm:presLayoutVars>
          <dgm:chMax val="1"/>
          <dgm:dir/>
          <dgm:animLvl val="ctr"/>
          <dgm:resizeHandles val="exact"/>
        </dgm:presLayoutVars>
      </dgm:prSet>
      <dgm:spPr/>
      <dgm:t>
        <a:bodyPr/>
        <a:lstStyle/>
        <a:p>
          <a:endParaRPr lang="pt-BR"/>
        </a:p>
      </dgm:t>
    </dgm:pt>
    <dgm:pt modelId="{9CB5C3A7-8914-4F77-8927-93E4673DF3C2}" type="pres">
      <dgm:prSet presAssocID="{7B896FAB-3EAA-49D0-9192-0CF5298A3582}" presName="centerShape" presStyleLbl="node0" presStyleIdx="0" presStyleCnt="1"/>
      <dgm:spPr/>
      <dgm:t>
        <a:bodyPr/>
        <a:lstStyle/>
        <a:p>
          <a:endParaRPr lang="pt-BR"/>
        </a:p>
      </dgm:t>
    </dgm:pt>
    <dgm:pt modelId="{4ECBDF3B-BC12-4EBF-94CB-3D274EF43675}" type="pres">
      <dgm:prSet presAssocID="{09CA7335-71D9-4C62-BE5B-F13D34F251E0}" presName="node" presStyleLbl="node1" presStyleIdx="0" presStyleCnt="4" custScaleX="208560">
        <dgm:presLayoutVars>
          <dgm:bulletEnabled val="1"/>
        </dgm:presLayoutVars>
      </dgm:prSet>
      <dgm:spPr/>
      <dgm:t>
        <a:bodyPr/>
        <a:lstStyle/>
        <a:p>
          <a:endParaRPr lang="pt-BR"/>
        </a:p>
      </dgm:t>
    </dgm:pt>
    <dgm:pt modelId="{E5D945B9-4443-4F27-8E7C-3CEB32B5CFA0}" type="pres">
      <dgm:prSet presAssocID="{09CA7335-71D9-4C62-BE5B-F13D34F251E0}" presName="dummy" presStyleCnt="0"/>
      <dgm:spPr/>
    </dgm:pt>
    <dgm:pt modelId="{22C08A77-1012-4E70-AD5E-9E63D563DDD1}" type="pres">
      <dgm:prSet presAssocID="{BE4C7CAC-BBF1-4C9D-8DE4-94C4D0ED06F1}" presName="sibTrans" presStyleLbl="sibTrans2D1" presStyleIdx="0" presStyleCnt="4"/>
      <dgm:spPr/>
      <dgm:t>
        <a:bodyPr/>
        <a:lstStyle/>
        <a:p>
          <a:endParaRPr lang="pt-BR"/>
        </a:p>
      </dgm:t>
    </dgm:pt>
    <dgm:pt modelId="{4CF2F740-5F17-4AC4-8B9F-4BB2D63347D9}" type="pres">
      <dgm:prSet presAssocID="{B2CC6FB3-C2F3-4194-BC5B-10756502A700}" presName="node" presStyleLbl="node1" presStyleIdx="1" presStyleCnt="4" custScaleX="123330">
        <dgm:presLayoutVars>
          <dgm:bulletEnabled val="1"/>
        </dgm:presLayoutVars>
      </dgm:prSet>
      <dgm:spPr/>
      <dgm:t>
        <a:bodyPr/>
        <a:lstStyle/>
        <a:p>
          <a:endParaRPr lang="pt-BR"/>
        </a:p>
      </dgm:t>
    </dgm:pt>
    <dgm:pt modelId="{BE0370C5-63C6-4C02-84F3-72BB4E66E4FF}" type="pres">
      <dgm:prSet presAssocID="{B2CC6FB3-C2F3-4194-BC5B-10756502A700}" presName="dummy" presStyleCnt="0"/>
      <dgm:spPr/>
    </dgm:pt>
    <dgm:pt modelId="{D84B2A16-5AB1-4B6D-90CE-822456FDDC76}" type="pres">
      <dgm:prSet presAssocID="{298A4BEF-E61D-4D88-9936-7985204A8352}" presName="sibTrans" presStyleLbl="sibTrans2D1" presStyleIdx="1" presStyleCnt="4"/>
      <dgm:spPr/>
      <dgm:t>
        <a:bodyPr/>
        <a:lstStyle/>
        <a:p>
          <a:endParaRPr lang="pt-BR"/>
        </a:p>
      </dgm:t>
    </dgm:pt>
    <dgm:pt modelId="{1A9449CF-8CEB-49E9-A4B9-445D2419482C}" type="pres">
      <dgm:prSet presAssocID="{898EA977-0E1E-4C7C-883F-C99E24576983}" presName="node" presStyleLbl="node1" presStyleIdx="2" presStyleCnt="4" custScaleX="186768">
        <dgm:presLayoutVars>
          <dgm:bulletEnabled val="1"/>
        </dgm:presLayoutVars>
      </dgm:prSet>
      <dgm:spPr/>
      <dgm:t>
        <a:bodyPr/>
        <a:lstStyle/>
        <a:p>
          <a:endParaRPr lang="pt-BR"/>
        </a:p>
      </dgm:t>
    </dgm:pt>
    <dgm:pt modelId="{E32E34B7-30D4-4A74-9A3F-378B0A752BBD}" type="pres">
      <dgm:prSet presAssocID="{898EA977-0E1E-4C7C-883F-C99E24576983}" presName="dummy" presStyleCnt="0"/>
      <dgm:spPr/>
    </dgm:pt>
    <dgm:pt modelId="{6999F116-2057-4341-A110-C1FED9FC7D7C}" type="pres">
      <dgm:prSet presAssocID="{7B4FE26C-8BD1-4E9F-ABC7-1C24FC221A72}" presName="sibTrans" presStyleLbl="sibTrans2D1" presStyleIdx="2" presStyleCnt="4"/>
      <dgm:spPr/>
      <dgm:t>
        <a:bodyPr/>
        <a:lstStyle/>
        <a:p>
          <a:endParaRPr lang="pt-BR"/>
        </a:p>
      </dgm:t>
    </dgm:pt>
    <dgm:pt modelId="{EB9F5BBD-0B55-48E8-B1A9-14D6B9C84F39}" type="pres">
      <dgm:prSet presAssocID="{9F938569-413A-4C8F-BF13-BD24FB400BDC}" presName="node" presStyleLbl="node1" presStyleIdx="3" presStyleCnt="4" custScaleX="120277">
        <dgm:presLayoutVars>
          <dgm:bulletEnabled val="1"/>
        </dgm:presLayoutVars>
      </dgm:prSet>
      <dgm:spPr/>
      <dgm:t>
        <a:bodyPr/>
        <a:lstStyle/>
        <a:p>
          <a:endParaRPr lang="pt-BR"/>
        </a:p>
      </dgm:t>
    </dgm:pt>
    <dgm:pt modelId="{F2DCE2D7-CDAB-45DB-8A5D-8396AE23E4E8}" type="pres">
      <dgm:prSet presAssocID="{9F938569-413A-4C8F-BF13-BD24FB400BDC}" presName="dummy" presStyleCnt="0"/>
      <dgm:spPr/>
    </dgm:pt>
    <dgm:pt modelId="{73F03156-43C6-44F1-8466-27E6F5E60EE4}" type="pres">
      <dgm:prSet presAssocID="{9064D6BB-BA2E-4C33-B6F8-634C87559208}" presName="sibTrans" presStyleLbl="sibTrans2D1" presStyleIdx="3" presStyleCnt="4"/>
      <dgm:spPr/>
      <dgm:t>
        <a:bodyPr/>
        <a:lstStyle/>
        <a:p>
          <a:endParaRPr lang="pt-BR"/>
        </a:p>
      </dgm:t>
    </dgm:pt>
  </dgm:ptLst>
  <dgm:cxnLst>
    <dgm:cxn modelId="{BD86E48F-2A1C-4BA7-8C43-C3D244674D17}" srcId="{7B896FAB-3EAA-49D0-9192-0CF5298A3582}" destId="{B2CC6FB3-C2F3-4194-BC5B-10756502A700}" srcOrd="1" destOrd="0" parTransId="{2A230A1F-76ED-4A84-B5D8-6823408DDAB5}" sibTransId="{298A4BEF-E61D-4D88-9936-7985204A8352}"/>
    <dgm:cxn modelId="{348A1E8F-D454-44CE-88EE-85B857A66AB8}" type="presOf" srcId="{9F938569-413A-4C8F-BF13-BD24FB400BDC}" destId="{EB9F5BBD-0B55-48E8-B1A9-14D6B9C84F39}" srcOrd="0" destOrd="0" presId="urn:microsoft.com/office/officeart/2005/8/layout/radial6"/>
    <dgm:cxn modelId="{B00F49D0-6AD8-4913-98BA-A0FB60246842}" type="presOf" srcId="{B2CC6FB3-C2F3-4194-BC5B-10756502A700}" destId="{4CF2F740-5F17-4AC4-8B9F-4BB2D63347D9}" srcOrd="0" destOrd="0" presId="urn:microsoft.com/office/officeart/2005/8/layout/radial6"/>
    <dgm:cxn modelId="{15BE685E-298B-4861-B844-C93F2B6391CB}" srcId="{A50ABD15-D824-46AC-9E45-9EC6C22901F0}" destId="{7B896FAB-3EAA-49D0-9192-0CF5298A3582}" srcOrd="0" destOrd="0" parTransId="{D259EC5E-A96A-4B5A-B689-2D96A9A3449F}" sibTransId="{B6A87503-B0B8-427F-A77D-45EECE279C14}"/>
    <dgm:cxn modelId="{C4D965DF-3F18-4C05-B937-CDA811854395}" type="presOf" srcId="{7B896FAB-3EAA-49D0-9192-0CF5298A3582}" destId="{9CB5C3A7-8914-4F77-8927-93E4673DF3C2}" srcOrd="0" destOrd="0" presId="urn:microsoft.com/office/officeart/2005/8/layout/radial6"/>
    <dgm:cxn modelId="{21531FB1-ED6B-4856-8589-FAEE32899915}" type="presOf" srcId="{298A4BEF-E61D-4D88-9936-7985204A8352}" destId="{D84B2A16-5AB1-4B6D-90CE-822456FDDC76}" srcOrd="0" destOrd="0" presId="urn:microsoft.com/office/officeart/2005/8/layout/radial6"/>
    <dgm:cxn modelId="{9F4B3FA9-7F4F-4947-8704-F8D251BC0C74}" type="presOf" srcId="{9064D6BB-BA2E-4C33-B6F8-634C87559208}" destId="{73F03156-43C6-44F1-8466-27E6F5E60EE4}" srcOrd="0" destOrd="0" presId="urn:microsoft.com/office/officeart/2005/8/layout/radial6"/>
    <dgm:cxn modelId="{85ACAFBC-F412-42A6-9F4F-4618E2556746}" type="presOf" srcId="{09CA7335-71D9-4C62-BE5B-F13D34F251E0}" destId="{4ECBDF3B-BC12-4EBF-94CB-3D274EF43675}" srcOrd="0" destOrd="0" presId="urn:microsoft.com/office/officeart/2005/8/layout/radial6"/>
    <dgm:cxn modelId="{C4B58767-1FB6-49BE-92C2-5A953A79270E}" srcId="{7B896FAB-3EAA-49D0-9192-0CF5298A3582}" destId="{9F938569-413A-4C8F-BF13-BD24FB400BDC}" srcOrd="3" destOrd="0" parTransId="{7980ABE4-00D6-4A88-BB78-0262D678A690}" sibTransId="{9064D6BB-BA2E-4C33-B6F8-634C87559208}"/>
    <dgm:cxn modelId="{9ACE62F1-7B80-4B0B-B919-D31A60E0161E}" type="presOf" srcId="{A50ABD15-D824-46AC-9E45-9EC6C22901F0}" destId="{3E24A562-8C6A-4957-B6A7-555216DDB846}" srcOrd="0" destOrd="0" presId="urn:microsoft.com/office/officeart/2005/8/layout/radial6"/>
    <dgm:cxn modelId="{6A2CB8F8-7F27-4935-8E1E-3138A4233F4E}" srcId="{7B896FAB-3EAA-49D0-9192-0CF5298A3582}" destId="{898EA977-0E1E-4C7C-883F-C99E24576983}" srcOrd="2" destOrd="0" parTransId="{EC9830BC-A9C3-4B87-899F-371136607E7A}" sibTransId="{7B4FE26C-8BD1-4E9F-ABC7-1C24FC221A72}"/>
    <dgm:cxn modelId="{B4B11822-CD2B-48B2-809B-2B439898F2DD}" type="presOf" srcId="{7B4FE26C-8BD1-4E9F-ABC7-1C24FC221A72}" destId="{6999F116-2057-4341-A110-C1FED9FC7D7C}" srcOrd="0" destOrd="0" presId="urn:microsoft.com/office/officeart/2005/8/layout/radial6"/>
    <dgm:cxn modelId="{CD30B3A1-8A10-4F62-B9CE-DBDE8839F21E}" type="presOf" srcId="{898EA977-0E1E-4C7C-883F-C99E24576983}" destId="{1A9449CF-8CEB-49E9-A4B9-445D2419482C}" srcOrd="0" destOrd="0" presId="urn:microsoft.com/office/officeart/2005/8/layout/radial6"/>
    <dgm:cxn modelId="{71B3B8F8-3E45-4F0F-9F38-C3E54CD687CC}" type="presOf" srcId="{BE4C7CAC-BBF1-4C9D-8DE4-94C4D0ED06F1}" destId="{22C08A77-1012-4E70-AD5E-9E63D563DDD1}" srcOrd="0" destOrd="0" presId="urn:microsoft.com/office/officeart/2005/8/layout/radial6"/>
    <dgm:cxn modelId="{E5F173ED-89D1-432E-B69F-B3BEA895D431}" srcId="{7B896FAB-3EAA-49D0-9192-0CF5298A3582}" destId="{09CA7335-71D9-4C62-BE5B-F13D34F251E0}" srcOrd="0" destOrd="0" parTransId="{B0E173E9-206B-4EDB-9DC8-6974C82E6E09}" sibTransId="{BE4C7CAC-BBF1-4C9D-8DE4-94C4D0ED06F1}"/>
    <dgm:cxn modelId="{E9D88F0F-79C9-4DF4-8961-D484D20679EA}" type="presParOf" srcId="{3E24A562-8C6A-4957-B6A7-555216DDB846}" destId="{9CB5C3A7-8914-4F77-8927-93E4673DF3C2}" srcOrd="0" destOrd="0" presId="urn:microsoft.com/office/officeart/2005/8/layout/radial6"/>
    <dgm:cxn modelId="{317B182C-E25D-4823-88CC-462738CA1AB2}" type="presParOf" srcId="{3E24A562-8C6A-4957-B6A7-555216DDB846}" destId="{4ECBDF3B-BC12-4EBF-94CB-3D274EF43675}" srcOrd="1" destOrd="0" presId="urn:microsoft.com/office/officeart/2005/8/layout/radial6"/>
    <dgm:cxn modelId="{B747094A-E4B7-4128-BAB5-0817694D0DB3}" type="presParOf" srcId="{3E24A562-8C6A-4957-B6A7-555216DDB846}" destId="{E5D945B9-4443-4F27-8E7C-3CEB32B5CFA0}" srcOrd="2" destOrd="0" presId="urn:microsoft.com/office/officeart/2005/8/layout/radial6"/>
    <dgm:cxn modelId="{287350DF-5BBE-4CB4-8FF2-26AA6B877246}" type="presParOf" srcId="{3E24A562-8C6A-4957-B6A7-555216DDB846}" destId="{22C08A77-1012-4E70-AD5E-9E63D563DDD1}" srcOrd="3" destOrd="0" presId="urn:microsoft.com/office/officeart/2005/8/layout/radial6"/>
    <dgm:cxn modelId="{412E6B06-DF14-4508-8B0C-EE4CE3E78100}" type="presParOf" srcId="{3E24A562-8C6A-4957-B6A7-555216DDB846}" destId="{4CF2F740-5F17-4AC4-8B9F-4BB2D63347D9}" srcOrd="4" destOrd="0" presId="urn:microsoft.com/office/officeart/2005/8/layout/radial6"/>
    <dgm:cxn modelId="{47BC3B3A-CD63-4886-9481-4C96640E0863}" type="presParOf" srcId="{3E24A562-8C6A-4957-B6A7-555216DDB846}" destId="{BE0370C5-63C6-4C02-84F3-72BB4E66E4FF}" srcOrd="5" destOrd="0" presId="urn:microsoft.com/office/officeart/2005/8/layout/radial6"/>
    <dgm:cxn modelId="{C841A939-EA96-4882-BE40-CAA208CC8BFC}" type="presParOf" srcId="{3E24A562-8C6A-4957-B6A7-555216DDB846}" destId="{D84B2A16-5AB1-4B6D-90CE-822456FDDC76}" srcOrd="6" destOrd="0" presId="urn:microsoft.com/office/officeart/2005/8/layout/radial6"/>
    <dgm:cxn modelId="{EBFAD1C3-4150-4B57-BF21-24EE1A0CA1F2}" type="presParOf" srcId="{3E24A562-8C6A-4957-B6A7-555216DDB846}" destId="{1A9449CF-8CEB-49E9-A4B9-445D2419482C}" srcOrd="7" destOrd="0" presId="urn:microsoft.com/office/officeart/2005/8/layout/radial6"/>
    <dgm:cxn modelId="{E896C16C-A5D1-459C-87EC-3A9FE6132D13}" type="presParOf" srcId="{3E24A562-8C6A-4957-B6A7-555216DDB846}" destId="{E32E34B7-30D4-4A74-9A3F-378B0A752BBD}" srcOrd="8" destOrd="0" presId="urn:microsoft.com/office/officeart/2005/8/layout/radial6"/>
    <dgm:cxn modelId="{68CEF77D-83B3-435B-9AAF-5FF2C1DA4E9A}" type="presParOf" srcId="{3E24A562-8C6A-4957-B6A7-555216DDB846}" destId="{6999F116-2057-4341-A110-C1FED9FC7D7C}" srcOrd="9" destOrd="0" presId="urn:microsoft.com/office/officeart/2005/8/layout/radial6"/>
    <dgm:cxn modelId="{A3342827-331E-49CA-AB2F-14731BB6D4E7}" type="presParOf" srcId="{3E24A562-8C6A-4957-B6A7-555216DDB846}" destId="{EB9F5BBD-0B55-48E8-B1A9-14D6B9C84F39}" srcOrd="10" destOrd="0" presId="urn:microsoft.com/office/officeart/2005/8/layout/radial6"/>
    <dgm:cxn modelId="{6E31E26A-50C4-47A4-B6AA-D43D4CCCF87D}" type="presParOf" srcId="{3E24A562-8C6A-4957-B6A7-555216DDB846}" destId="{F2DCE2D7-CDAB-45DB-8A5D-8396AE23E4E8}" srcOrd="11" destOrd="0" presId="urn:microsoft.com/office/officeart/2005/8/layout/radial6"/>
    <dgm:cxn modelId="{F8C81E10-D489-456E-9CF2-3E16A1043055}" type="presParOf" srcId="{3E24A562-8C6A-4957-B6A7-555216DDB846}" destId="{73F03156-43C6-44F1-8466-27E6F5E60EE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B23CF-EE9C-4E19-A19B-1804E538C224}" type="doc">
      <dgm:prSet loTypeId="urn:microsoft.com/office/officeart/2011/layout/HexagonRadial" loCatId="cycle" qsTypeId="urn:microsoft.com/office/officeart/2005/8/quickstyle/simple3" qsCatId="simple" csTypeId="urn:microsoft.com/office/officeart/2005/8/colors/colorful5" csCatId="colorful" phldr="1"/>
      <dgm:spPr/>
      <dgm:t>
        <a:bodyPr/>
        <a:lstStyle/>
        <a:p>
          <a:endParaRPr lang="pt-BR"/>
        </a:p>
      </dgm:t>
    </dgm:pt>
    <dgm:pt modelId="{E1BE8879-62FB-40CD-9A9A-20DE5868E834}">
      <dgm:prSet phldrT="[Texto]" custT="1"/>
      <dgm:spPr/>
      <dgm:t>
        <a:bodyPr/>
        <a:lstStyle/>
        <a:p>
          <a:r>
            <a:rPr lang="pt-BR" sz="1400" b="1" dirty="0" smtClean="0">
              <a:latin typeface="Comic Sans MS" pitchFamily="66" charset="0"/>
            </a:rPr>
            <a:t>STS SACA</a:t>
          </a:r>
        </a:p>
        <a:p>
          <a:r>
            <a:rPr lang="pt-BR" sz="1400" b="1" dirty="0" smtClean="0">
              <a:latin typeface="Comic Sans MS" pitchFamily="66" charset="0"/>
            </a:rPr>
            <a:t>Núcleo de Atenção à Saúde da Criança e do Adolescente</a:t>
          </a:r>
        </a:p>
        <a:p>
          <a:r>
            <a:rPr lang="pt-BR" sz="1400" b="1" dirty="0" smtClean="0">
              <a:latin typeface="Comic Sans MS" pitchFamily="66" charset="0"/>
            </a:rPr>
            <a:t>UBS </a:t>
          </a:r>
          <a:endParaRPr lang="pt-BR" sz="1400" b="1" dirty="0">
            <a:latin typeface="Comic Sans MS" pitchFamily="66" charset="0"/>
          </a:endParaRPr>
        </a:p>
      </dgm:t>
    </dgm:pt>
    <dgm:pt modelId="{CFA7D458-04B8-4B4E-9916-812E306EC409}" type="parTrans" cxnId="{A367A48A-9003-443B-8983-B2947767CC4A}">
      <dgm:prSet/>
      <dgm:spPr/>
      <dgm:t>
        <a:bodyPr/>
        <a:lstStyle/>
        <a:p>
          <a:endParaRPr lang="pt-BR">
            <a:latin typeface="Comic Sans MS" pitchFamily="66" charset="0"/>
          </a:endParaRPr>
        </a:p>
      </dgm:t>
    </dgm:pt>
    <dgm:pt modelId="{47E04E75-B6C0-4CAD-9F39-A98B19E028E9}" type="sibTrans" cxnId="{A367A48A-9003-443B-8983-B2947767CC4A}">
      <dgm:prSet/>
      <dgm:spPr/>
      <dgm:t>
        <a:bodyPr/>
        <a:lstStyle/>
        <a:p>
          <a:endParaRPr lang="pt-BR">
            <a:latin typeface="Comic Sans MS" pitchFamily="66" charset="0"/>
          </a:endParaRPr>
        </a:p>
      </dgm:t>
    </dgm:pt>
    <dgm:pt modelId="{D2EF3D82-769C-4DFD-8058-CCD14BB51921}">
      <dgm:prSet phldrT="[Texto]" custT="1"/>
      <dgm:spPr/>
      <dgm:t>
        <a:bodyPr/>
        <a:lstStyle/>
        <a:p>
          <a:r>
            <a:rPr lang="pt-BR" sz="1600" dirty="0" smtClean="0">
              <a:latin typeface="Comic Sans MS" pitchFamily="66" charset="0"/>
            </a:rPr>
            <a:t>Gerente</a:t>
          </a:r>
          <a:endParaRPr lang="pt-BR" sz="1600" dirty="0">
            <a:latin typeface="Comic Sans MS" pitchFamily="66" charset="0"/>
          </a:endParaRPr>
        </a:p>
      </dgm:t>
    </dgm:pt>
    <dgm:pt modelId="{F9BE9814-31DB-4E8F-BD11-8C3D8CF88B4A}" type="parTrans" cxnId="{35EF8AC3-AF68-42D2-8816-F2CFD00EF63D}">
      <dgm:prSet/>
      <dgm:spPr/>
      <dgm:t>
        <a:bodyPr/>
        <a:lstStyle/>
        <a:p>
          <a:endParaRPr lang="pt-BR">
            <a:latin typeface="Comic Sans MS" pitchFamily="66" charset="0"/>
          </a:endParaRPr>
        </a:p>
      </dgm:t>
    </dgm:pt>
    <dgm:pt modelId="{8E75CD2A-BD20-446B-938F-C18914A4D47C}" type="sibTrans" cxnId="{35EF8AC3-AF68-42D2-8816-F2CFD00EF63D}">
      <dgm:prSet/>
      <dgm:spPr/>
      <dgm:t>
        <a:bodyPr/>
        <a:lstStyle/>
        <a:p>
          <a:endParaRPr lang="pt-BR">
            <a:latin typeface="Comic Sans MS" pitchFamily="66" charset="0"/>
          </a:endParaRPr>
        </a:p>
      </dgm:t>
    </dgm:pt>
    <dgm:pt modelId="{97036AF5-E963-492F-9394-4306334E7DD3}">
      <dgm:prSet phldrT="[Texto]" custT="1"/>
      <dgm:spPr/>
      <dgm:t>
        <a:bodyPr/>
        <a:lstStyle/>
        <a:p>
          <a:r>
            <a:rPr lang="pt-BR" sz="1400" dirty="0" smtClean="0">
              <a:latin typeface="Comic Sans MS" pitchFamily="66" charset="0"/>
            </a:rPr>
            <a:t>RT Enfermagem</a:t>
          </a:r>
          <a:endParaRPr lang="pt-BR" sz="1400" dirty="0">
            <a:latin typeface="Comic Sans MS" pitchFamily="66" charset="0"/>
          </a:endParaRPr>
        </a:p>
      </dgm:t>
    </dgm:pt>
    <dgm:pt modelId="{E21EB419-00CC-4789-A9CA-2971D9370FF6}" type="parTrans" cxnId="{4A44A1D0-CDF5-4B43-BE46-1B6D72CB4725}">
      <dgm:prSet/>
      <dgm:spPr/>
      <dgm:t>
        <a:bodyPr/>
        <a:lstStyle/>
        <a:p>
          <a:endParaRPr lang="pt-BR">
            <a:latin typeface="Comic Sans MS" pitchFamily="66" charset="0"/>
          </a:endParaRPr>
        </a:p>
      </dgm:t>
    </dgm:pt>
    <dgm:pt modelId="{7558DD9E-8DDB-4EB6-928B-39B44A7DD541}" type="sibTrans" cxnId="{4A44A1D0-CDF5-4B43-BE46-1B6D72CB4725}">
      <dgm:prSet/>
      <dgm:spPr/>
      <dgm:t>
        <a:bodyPr/>
        <a:lstStyle/>
        <a:p>
          <a:endParaRPr lang="pt-BR">
            <a:latin typeface="Comic Sans MS" pitchFamily="66" charset="0"/>
          </a:endParaRPr>
        </a:p>
      </dgm:t>
    </dgm:pt>
    <dgm:pt modelId="{B885CBE2-503F-4B32-8EBC-3356F53D2794}">
      <dgm:prSet phldrT="[Texto]" custT="1"/>
      <dgm:spPr/>
      <dgm:t>
        <a:bodyPr/>
        <a:lstStyle/>
        <a:p>
          <a:r>
            <a:rPr lang="pt-BR" sz="1400" dirty="0" smtClean="0">
              <a:latin typeface="Comic Sans MS" pitchFamily="66" charset="0"/>
            </a:rPr>
            <a:t>Enfermeiro</a:t>
          </a:r>
          <a:endParaRPr lang="pt-BR" sz="1400" dirty="0">
            <a:latin typeface="Comic Sans MS" pitchFamily="66" charset="0"/>
          </a:endParaRPr>
        </a:p>
      </dgm:t>
    </dgm:pt>
    <dgm:pt modelId="{8DC9DF1E-879F-484D-BA0A-AF287BEB712C}" type="parTrans" cxnId="{CD629869-056D-49BA-A37C-B8627206CF25}">
      <dgm:prSet/>
      <dgm:spPr/>
      <dgm:t>
        <a:bodyPr/>
        <a:lstStyle/>
        <a:p>
          <a:endParaRPr lang="pt-BR">
            <a:latin typeface="Comic Sans MS" pitchFamily="66" charset="0"/>
          </a:endParaRPr>
        </a:p>
      </dgm:t>
    </dgm:pt>
    <dgm:pt modelId="{4A8117DD-D77D-4A01-8CE3-3A03B92C6177}" type="sibTrans" cxnId="{CD629869-056D-49BA-A37C-B8627206CF25}">
      <dgm:prSet/>
      <dgm:spPr/>
      <dgm:t>
        <a:bodyPr/>
        <a:lstStyle/>
        <a:p>
          <a:endParaRPr lang="pt-BR">
            <a:latin typeface="Comic Sans MS" pitchFamily="66" charset="0"/>
          </a:endParaRPr>
        </a:p>
      </dgm:t>
    </dgm:pt>
    <dgm:pt modelId="{497A067E-5AC8-47E3-8FD4-0B6A7A07E43B}">
      <dgm:prSet phldrT="[Texto]" custT="1"/>
      <dgm:spPr/>
      <dgm:t>
        <a:bodyPr/>
        <a:lstStyle/>
        <a:p>
          <a:r>
            <a:rPr lang="pt-BR" sz="1200" dirty="0" smtClean="0">
              <a:latin typeface="Comic Sans MS" pitchFamily="66" charset="0"/>
            </a:rPr>
            <a:t>Representante do Núcleo de Prevenção de Violência</a:t>
          </a:r>
          <a:endParaRPr lang="pt-BR" sz="1200" dirty="0">
            <a:latin typeface="Comic Sans MS" pitchFamily="66" charset="0"/>
          </a:endParaRPr>
        </a:p>
      </dgm:t>
    </dgm:pt>
    <dgm:pt modelId="{503E4FD8-C9B5-4C4F-9DAE-5413DE397853}" type="parTrans" cxnId="{9668FDF2-9D9A-4C4A-B526-B553DE028F17}">
      <dgm:prSet/>
      <dgm:spPr/>
      <dgm:t>
        <a:bodyPr/>
        <a:lstStyle/>
        <a:p>
          <a:endParaRPr lang="pt-BR">
            <a:latin typeface="Comic Sans MS" pitchFamily="66" charset="0"/>
          </a:endParaRPr>
        </a:p>
      </dgm:t>
    </dgm:pt>
    <dgm:pt modelId="{98F1745B-1944-4880-8F56-59F1F22C7EB2}" type="sibTrans" cxnId="{9668FDF2-9D9A-4C4A-B526-B553DE028F17}">
      <dgm:prSet/>
      <dgm:spPr/>
      <dgm:t>
        <a:bodyPr/>
        <a:lstStyle/>
        <a:p>
          <a:endParaRPr lang="pt-BR">
            <a:latin typeface="Comic Sans MS" pitchFamily="66" charset="0"/>
          </a:endParaRPr>
        </a:p>
      </dgm:t>
    </dgm:pt>
    <dgm:pt modelId="{F87C8D35-00C9-4A92-AC05-264884BA6927}">
      <dgm:prSet phldrT="[Texto]" custT="1"/>
      <dgm:spPr/>
      <dgm:t>
        <a:bodyPr/>
        <a:lstStyle/>
        <a:p>
          <a:r>
            <a:rPr lang="pt-BR" sz="1400" dirty="0" smtClean="0">
              <a:latin typeface="Comic Sans MS" pitchFamily="66" charset="0"/>
            </a:rPr>
            <a:t>Interlocução Saúde da Criança e do Adolescente</a:t>
          </a:r>
        </a:p>
        <a:p>
          <a:r>
            <a:rPr lang="pt-BR" sz="1400" dirty="0" smtClean="0">
              <a:latin typeface="Comic Sans MS" pitchFamily="66" charset="0"/>
            </a:rPr>
            <a:t>STS SACA</a:t>
          </a:r>
          <a:endParaRPr lang="pt-BR" sz="1400" dirty="0">
            <a:latin typeface="Comic Sans MS" pitchFamily="66" charset="0"/>
          </a:endParaRPr>
        </a:p>
      </dgm:t>
    </dgm:pt>
    <dgm:pt modelId="{7B5C8024-0DF3-4FEC-87F8-F986FD7DCEED}" type="parTrans" cxnId="{080BE80F-101A-474A-AF44-AA2934E2BB43}">
      <dgm:prSet/>
      <dgm:spPr/>
      <dgm:t>
        <a:bodyPr/>
        <a:lstStyle/>
        <a:p>
          <a:endParaRPr lang="pt-BR">
            <a:latin typeface="Comic Sans MS" pitchFamily="66" charset="0"/>
          </a:endParaRPr>
        </a:p>
      </dgm:t>
    </dgm:pt>
    <dgm:pt modelId="{A2D9F239-CCC2-45C3-95F4-3034D4113A06}" type="sibTrans" cxnId="{080BE80F-101A-474A-AF44-AA2934E2BB43}">
      <dgm:prSet/>
      <dgm:spPr/>
      <dgm:t>
        <a:bodyPr/>
        <a:lstStyle/>
        <a:p>
          <a:endParaRPr lang="pt-BR">
            <a:latin typeface="Comic Sans MS" pitchFamily="66" charset="0"/>
          </a:endParaRPr>
        </a:p>
      </dgm:t>
    </dgm:pt>
    <dgm:pt modelId="{C0D5E676-9D17-45DF-ADE5-4589631C7D3C}">
      <dgm:prSet phldrT="[Texto]" custT="1"/>
      <dgm:spPr/>
      <dgm:t>
        <a:bodyPr/>
        <a:lstStyle/>
        <a:p>
          <a:r>
            <a:rPr lang="pt-BR" sz="1400" dirty="0" smtClean="0">
              <a:latin typeface="Comic Sans MS" pitchFamily="66" charset="0"/>
            </a:rPr>
            <a:t>RT Médico / Pediatra</a:t>
          </a:r>
          <a:endParaRPr lang="pt-BR" sz="1400" dirty="0">
            <a:latin typeface="Comic Sans MS" pitchFamily="66" charset="0"/>
          </a:endParaRPr>
        </a:p>
      </dgm:t>
    </dgm:pt>
    <dgm:pt modelId="{EEFC01F4-DD9A-4E2D-861F-C30A104B6F6D}" type="sibTrans" cxnId="{155A77EB-2E96-43E5-81E1-C03FC1D6D395}">
      <dgm:prSet/>
      <dgm:spPr/>
      <dgm:t>
        <a:bodyPr/>
        <a:lstStyle/>
        <a:p>
          <a:endParaRPr lang="pt-BR">
            <a:latin typeface="Comic Sans MS" pitchFamily="66" charset="0"/>
          </a:endParaRPr>
        </a:p>
      </dgm:t>
    </dgm:pt>
    <dgm:pt modelId="{3BE32FCB-5E9A-430F-82AC-4EF3FE8471F7}" type="parTrans" cxnId="{155A77EB-2E96-43E5-81E1-C03FC1D6D395}">
      <dgm:prSet/>
      <dgm:spPr/>
      <dgm:t>
        <a:bodyPr/>
        <a:lstStyle/>
        <a:p>
          <a:endParaRPr lang="pt-BR">
            <a:latin typeface="Comic Sans MS" pitchFamily="66" charset="0"/>
          </a:endParaRPr>
        </a:p>
      </dgm:t>
    </dgm:pt>
    <dgm:pt modelId="{09B408CE-2D3D-4DBC-93E7-F261CA1D8095}">
      <dgm:prSet/>
      <dgm:spPr/>
      <dgm:t>
        <a:bodyPr/>
        <a:lstStyle/>
        <a:p>
          <a:endParaRPr lang="pt-BR"/>
        </a:p>
      </dgm:t>
    </dgm:pt>
    <dgm:pt modelId="{4498DECD-1EF2-47C3-A817-0ABE3FFB9F75}" type="parTrans" cxnId="{C5602DAD-A806-464E-ACE3-B3F7EF31B7BC}">
      <dgm:prSet/>
      <dgm:spPr/>
      <dgm:t>
        <a:bodyPr/>
        <a:lstStyle/>
        <a:p>
          <a:endParaRPr lang="pt-BR"/>
        </a:p>
      </dgm:t>
    </dgm:pt>
    <dgm:pt modelId="{8B98F2D3-91BD-4FCE-B273-9EFC0E46B442}" type="sibTrans" cxnId="{C5602DAD-A806-464E-ACE3-B3F7EF31B7BC}">
      <dgm:prSet/>
      <dgm:spPr/>
      <dgm:t>
        <a:bodyPr/>
        <a:lstStyle/>
        <a:p>
          <a:endParaRPr lang="pt-BR"/>
        </a:p>
      </dgm:t>
    </dgm:pt>
    <dgm:pt modelId="{E6BD98F7-98A6-4A6E-A9A2-2F8253ECA91F}" type="pres">
      <dgm:prSet presAssocID="{7ADB23CF-EE9C-4E19-A19B-1804E538C224}" presName="Name0" presStyleCnt="0">
        <dgm:presLayoutVars>
          <dgm:chMax val="1"/>
          <dgm:chPref val="1"/>
          <dgm:dir/>
          <dgm:animOne val="branch"/>
          <dgm:animLvl val="lvl"/>
        </dgm:presLayoutVars>
      </dgm:prSet>
      <dgm:spPr/>
      <dgm:t>
        <a:bodyPr/>
        <a:lstStyle/>
        <a:p>
          <a:endParaRPr lang="pt-BR"/>
        </a:p>
      </dgm:t>
    </dgm:pt>
    <dgm:pt modelId="{320D4AEC-1251-46A5-902A-69927499658D}" type="pres">
      <dgm:prSet presAssocID="{E1BE8879-62FB-40CD-9A9A-20DE5868E834}" presName="Parent" presStyleLbl="node0" presStyleIdx="0" presStyleCnt="1">
        <dgm:presLayoutVars>
          <dgm:chMax val="6"/>
          <dgm:chPref val="6"/>
        </dgm:presLayoutVars>
      </dgm:prSet>
      <dgm:spPr/>
      <dgm:t>
        <a:bodyPr/>
        <a:lstStyle/>
        <a:p>
          <a:endParaRPr lang="pt-BR"/>
        </a:p>
      </dgm:t>
    </dgm:pt>
    <dgm:pt modelId="{6BFDAC6C-A516-4F63-9285-C0B48D8E1029}" type="pres">
      <dgm:prSet presAssocID="{D2EF3D82-769C-4DFD-8058-CCD14BB51921}" presName="Accent1" presStyleCnt="0"/>
      <dgm:spPr/>
      <dgm:t>
        <a:bodyPr/>
        <a:lstStyle/>
        <a:p>
          <a:endParaRPr lang="pt-BR"/>
        </a:p>
      </dgm:t>
    </dgm:pt>
    <dgm:pt modelId="{2A070F23-2F97-4CC9-98A7-0D1FE98D0D66}" type="pres">
      <dgm:prSet presAssocID="{D2EF3D82-769C-4DFD-8058-CCD14BB51921}" presName="Accent" presStyleLbl="bgShp" presStyleIdx="0" presStyleCnt="6"/>
      <dgm:spPr/>
      <dgm:t>
        <a:bodyPr/>
        <a:lstStyle/>
        <a:p>
          <a:endParaRPr lang="pt-BR"/>
        </a:p>
      </dgm:t>
    </dgm:pt>
    <dgm:pt modelId="{EB024713-B31D-4B26-8EB0-9D87204E73C8}" type="pres">
      <dgm:prSet presAssocID="{D2EF3D82-769C-4DFD-8058-CCD14BB51921}" presName="Child1" presStyleLbl="node1" presStyleIdx="0" presStyleCnt="6" custLinFactNeighborX="927" custLinFactNeighborY="-4663">
        <dgm:presLayoutVars>
          <dgm:chMax val="0"/>
          <dgm:chPref val="0"/>
          <dgm:bulletEnabled val="1"/>
        </dgm:presLayoutVars>
      </dgm:prSet>
      <dgm:spPr/>
      <dgm:t>
        <a:bodyPr/>
        <a:lstStyle/>
        <a:p>
          <a:endParaRPr lang="pt-BR"/>
        </a:p>
      </dgm:t>
    </dgm:pt>
    <dgm:pt modelId="{12534E30-03F5-40A7-8C7A-7C7A99C9B5DA}" type="pres">
      <dgm:prSet presAssocID="{C0D5E676-9D17-45DF-ADE5-4589631C7D3C}" presName="Accent2" presStyleCnt="0"/>
      <dgm:spPr/>
      <dgm:t>
        <a:bodyPr/>
        <a:lstStyle/>
        <a:p>
          <a:endParaRPr lang="pt-BR"/>
        </a:p>
      </dgm:t>
    </dgm:pt>
    <dgm:pt modelId="{95DA4A7E-6DC0-4107-BDAC-ED1BE446E8CB}" type="pres">
      <dgm:prSet presAssocID="{C0D5E676-9D17-45DF-ADE5-4589631C7D3C}" presName="Accent" presStyleLbl="bgShp" presStyleIdx="1" presStyleCnt="6"/>
      <dgm:spPr/>
      <dgm:t>
        <a:bodyPr/>
        <a:lstStyle/>
        <a:p>
          <a:endParaRPr lang="pt-BR"/>
        </a:p>
      </dgm:t>
    </dgm:pt>
    <dgm:pt modelId="{B23D9E88-9DB2-4A38-AE72-957817914D95}" type="pres">
      <dgm:prSet presAssocID="{C0D5E676-9D17-45DF-ADE5-4589631C7D3C}" presName="Child2" presStyleLbl="node1" presStyleIdx="1" presStyleCnt="6" custLinFactNeighborX="927" custLinFactNeighborY="-4663">
        <dgm:presLayoutVars>
          <dgm:chMax val="0"/>
          <dgm:chPref val="0"/>
          <dgm:bulletEnabled val="1"/>
        </dgm:presLayoutVars>
      </dgm:prSet>
      <dgm:spPr/>
      <dgm:t>
        <a:bodyPr/>
        <a:lstStyle/>
        <a:p>
          <a:endParaRPr lang="pt-BR"/>
        </a:p>
      </dgm:t>
    </dgm:pt>
    <dgm:pt modelId="{2AD5275E-77BF-4F8A-83E7-C85116F839EA}" type="pres">
      <dgm:prSet presAssocID="{97036AF5-E963-492F-9394-4306334E7DD3}" presName="Accent3" presStyleCnt="0"/>
      <dgm:spPr/>
      <dgm:t>
        <a:bodyPr/>
        <a:lstStyle/>
        <a:p>
          <a:endParaRPr lang="pt-BR"/>
        </a:p>
      </dgm:t>
    </dgm:pt>
    <dgm:pt modelId="{99CFA08C-7663-4654-8F92-8B5ADBC05AC2}" type="pres">
      <dgm:prSet presAssocID="{97036AF5-E963-492F-9394-4306334E7DD3}" presName="Accent" presStyleLbl="bgShp" presStyleIdx="2" presStyleCnt="6"/>
      <dgm:spPr/>
      <dgm:t>
        <a:bodyPr/>
        <a:lstStyle/>
        <a:p>
          <a:endParaRPr lang="pt-BR"/>
        </a:p>
      </dgm:t>
    </dgm:pt>
    <dgm:pt modelId="{7C23DAFA-6AB2-4A7E-BEAB-61BB67678734}" type="pres">
      <dgm:prSet presAssocID="{97036AF5-E963-492F-9394-4306334E7DD3}" presName="Child3" presStyleLbl="node1" presStyleIdx="2" presStyleCnt="6" custLinFactNeighborX="927" custLinFactNeighborY="-4663">
        <dgm:presLayoutVars>
          <dgm:chMax val="0"/>
          <dgm:chPref val="0"/>
          <dgm:bulletEnabled val="1"/>
        </dgm:presLayoutVars>
      </dgm:prSet>
      <dgm:spPr/>
      <dgm:t>
        <a:bodyPr/>
        <a:lstStyle/>
        <a:p>
          <a:endParaRPr lang="pt-BR"/>
        </a:p>
      </dgm:t>
    </dgm:pt>
    <dgm:pt modelId="{90EAA852-8428-4848-B292-8439209DDC35}" type="pres">
      <dgm:prSet presAssocID="{B885CBE2-503F-4B32-8EBC-3356F53D2794}" presName="Accent4" presStyleCnt="0"/>
      <dgm:spPr/>
      <dgm:t>
        <a:bodyPr/>
        <a:lstStyle/>
        <a:p>
          <a:endParaRPr lang="pt-BR"/>
        </a:p>
      </dgm:t>
    </dgm:pt>
    <dgm:pt modelId="{B48E3B8F-7B07-4DF7-982F-6BF0753A4A7E}" type="pres">
      <dgm:prSet presAssocID="{B885CBE2-503F-4B32-8EBC-3356F53D2794}" presName="Accent" presStyleLbl="bgShp" presStyleIdx="3" presStyleCnt="6"/>
      <dgm:spPr/>
      <dgm:t>
        <a:bodyPr/>
        <a:lstStyle/>
        <a:p>
          <a:endParaRPr lang="pt-BR"/>
        </a:p>
      </dgm:t>
    </dgm:pt>
    <dgm:pt modelId="{B078A050-DCDE-4D4E-BF22-58EC462FB064}" type="pres">
      <dgm:prSet presAssocID="{B885CBE2-503F-4B32-8EBC-3356F53D2794}" presName="Child4" presStyleLbl="node1" presStyleIdx="3" presStyleCnt="6" custLinFactNeighborX="-1421" custLinFactNeighborY="-3617">
        <dgm:presLayoutVars>
          <dgm:chMax val="0"/>
          <dgm:chPref val="0"/>
          <dgm:bulletEnabled val="1"/>
        </dgm:presLayoutVars>
      </dgm:prSet>
      <dgm:spPr/>
      <dgm:t>
        <a:bodyPr/>
        <a:lstStyle/>
        <a:p>
          <a:endParaRPr lang="pt-BR"/>
        </a:p>
      </dgm:t>
    </dgm:pt>
    <dgm:pt modelId="{88EBB273-FB7C-408C-9B12-E9CD4755025A}" type="pres">
      <dgm:prSet presAssocID="{497A067E-5AC8-47E3-8FD4-0B6A7A07E43B}" presName="Accent5" presStyleCnt="0"/>
      <dgm:spPr/>
      <dgm:t>
        <a:bodyPr/>
        <a:lstStyle/>
        <a:p>
          <a:endParaRPr lang="pt-BR"/>
        </a:p>
      </dgm:t>
    </dgm:pt>
    <dgm:pt modelId="{00E8416F-BD5E-4B7B-B1FD-059FC4A4022F}" type="pres">
      <dgm:prSet presAssocID="{497A067E-5AC8-47E3-8FD4-0B6A7A07E43B}" presName="Accent" presStyleLbl="bgShp" presStyleIdx="4" presStyleCnt="6"/>
      <dgm:spPr/>
      <dgm:t>
        <a:bodyPr/>
        <a:lstStyle/>
        <a:p>
          <a:endParaRPr lang="pt-BR"/>
        </a:p>
      </dgm:t>
    </dgm:pt>
    <dgm:pt modelId="{3F167CC4-102A-4715-A923-31473E1BE3E3}" type="pres">
      <dgm:prSet presAssocID="{497A067E-5AC8-47E3-8FD4-0B6A7A07E43B}" presName="Child5" presStyleLbl="node1" presStyleIdx="4" presStyleCnt="6" custLinFactNeighborX="927" custLinFactNeighborY="-4663">
        <dgm:presLayoutVars>
          <dgm:chMax val="0"/>
          <dgm:chPref val="0"/>
          <dgm:bulletEnabled val="1"/>
        </dgm:presLayoutVars>
      </dgm:prSet>
      <dgm:spPr/>
      <dgm:t>
        <a:bodyPr/>
        <a:lstStyle/>
        <a:p>
          <a:endParaRPr lang="pt-BR"/>
        </a:p>
      </dgm:t>
    </dgm:pt>
    <dgm:pt modelId="{9808DDFF-BACA-47A6-8A16-4BFA37EB12A7}" type="pres">
      <dgm:prSet presAssocID="{F87C8D35-00C9-4A92-AC05-264884BA6927}" presName="Accent6" presStyleCnt="0"/>
      <dgm:spPr/>
      <dgm:t>
        <a:bodyPr/>
        <a:lstStyle/>
        <a:p>
          <a:endParaRPr lang="pt-BR"/>
        </a:p>
      </dgm:t>
    </dgm:pt>
    <dgm:pt modelId="{AA2BF96F-419F-49F4-8DFA-68842C3FAABD}" type="pres">
      <dgm:prSet presAssocID="{F87C8D35-00C9-4A92-AC05-264884BA6927}" presName="Accent" presStyleLbl="bgShp" presStyleIdx="5" presStyleCnt="6"/>
      <dgm:spPr/>
      <dgm:t>
        <a:bodyPr/>
        <a:lstStyle/>
        <a:p>
          <a:endParaRPr lang="pt-BR"/>
        </a:p>
      </dgm:t>
    </dgm:pt>
    <dgm:pt modelId="{D11C9DA7-1D3C-4105-9D11-98D263EE3BA4}" type="pres">
      <dgm:prSet presAssocID="{F87C8D35-00C9-4A92-AC05-264884BA6927}" presName="Child6" presStyleLbl="node1" presStyleIdx="5" presStyleCnt="6">
        <dgm:presLayoutVars>
          <dgm:chMax val="0"/>
          <dgm:chPref val="0"/>
          <dgm:bulletEnabled val="1"/>
        </dgm:presLayoutVars>
      </dgm:prSet>
      <dgm:spPr/>
      <dgm:t>
        <a:bodyPr/>
        <a:lstStyle/>
        <a:p>
          <a:endParaRPr lang="pt-BR"/>
        </a:p>
      </dgm:t>
    </dgm:pt>
  </dgm:ptLst>
  <dgm:cxnLst>
    <dgm:cxn modelId="{AA342EAC-7087-4A6F-BB71-4A8B37B388F4}" type="presOf" srcId="{B885CBE2-503F-4B32-8EBC-3356F53D2794}" destId="{B078A050-DCDE-4D4E-BF22-58EC462FB064}" srcOrd="0" destOrd="0" presId="urn:microsoft.com/office/officeart/2011/layout/HexagonRadial"/>
    <dgm:cxn modelId="{BB56F867-2529-4945-9BB7-CC62B4843405}" type="presOf" srcId="{C0D5E676-9D17-45DF-ADE5-4589631C7D3C}" destId="{B23D9E88-9DB2-4A38-AE72-957817914D95}" srcOrd="0" destOrd="0" presId="urn:microsoft.com/office/officeart/2011/layout/HexagonRadial"/>
    <dgm:cxn modelId="{080BE80F-101A-474A-AF44-AA2934E2BB43}" srcId="{E1BE8879-62FB-40CD-9A9A-20DE5868E834}" destId="{F87C8D35-00C9-4A92-AC05-264884BA6927}" srcOrd="5" destOrd="0" parTransId="{7B5C8024-0DF3-4FEC-87F8-F986FD7DCEED}" sibTransId="{A2D9F239-CCC2-45C3-95F4-3034D4113A06}"/>
    <dgm:cxn modelId="{C5602DAD-A806-464E-ACE3-B3F7EF31B7BC}" srcId="{7ADB23CF-EE9C-4E19-A19B-1804E538C224}" destId="{09B408CE-2D3D-4DBC-93E7-F261CA1D8095}" srcOrd="1" destOrd="0" parTransId="{4498DECD-1EF2-47C3-A817-0ABE3FFB9F75}" sibTransId="{8B98F2D3-91BD-4FCE-B273-9EFC0E46B442}"/>
    <dgm:cxn modelId="{CD629869-056D-49BA-A37C-B8627206CF25}" srcId="{E1BE8879-62FB-40CD-9A9A-20DE5868E834}" destId="{B885CBE2-503F-4B32-8EBC-3356F53D2794}" srcOrd="3" destOrd="0" parTransId="{8DC9DF1E-879F-484D-BA0A-AF287BEB712C}" sibTransId="{4A8117DD-D77D-4A01-8CE3-3A03B92C6177}"/>
    <dgm:cxn modelId="{062F2A85-BE55-40B7-90DB-661F282DBEE9}" type="presOf" srcId="{D2EF3D82-769C-4DFD-8058-CCD14BB51921}" destId="{EB024713-B31D-4B26-8EB0-9D87204E73C8}" srcOrd="0" destOrd="0" presId="urn:microsoft.com/office/officeart/2011/layout/HexagonRadial"/>
    <dgm:cxn modelId="{155A77EB-2E96-43E5-81E1-C03FC1D6D395}" srcId="{E1BE8879-62FB-40CD-9A9A-20DE5868E834}" destId="{C0D5E676-9D17-45DF-ADE5-4589631C7D3C}" srcOrd="1" destOrd="0" parTransId="{3BE32FCB-5E9A-430F-82AC-4EF3FE8471F7}" sibTransId="{EEFC01F4-DD9A-4E2D-861F-C30A104B6F6D}"/>
    <dgm:cxn modelId="{35EF8AC3-AF68-42D2-8816-F2CFD00EF63D}" srcId="{E1BE8879-62FB-40CD-9A9A-20DE5868E834}" destId="{D2EF3D82-769C-4DFD-8058-CCD14BB51921}" srcOrd="0" destOrd="0" parTransId="{F9BE9814-31DB-4E8F-BD11-8C3D8CF88B4A}" sibTransId="{8E75CD2A-BD20-446B-938F-C18914A4D47C}"/>
    <dgm:cxn modelId="{D49D1D23-1864-4E78-A3B1-DDB363AC64C5}" type="presOf" srcId="{97036AF5-E963-492F-9394-4306334E7DD3}" destId="{7C23DAFA-6AB2-4A7E-BEAB-61BB67678734}" srcOrd="0" destOrd="0" presId="urn:microsoft.com/office/officeart/2011/layout/HexagonRadial"/>
    <dgm:cxn modelId="{9668FDF2-9D9A-4C4A-B526-B553DE028F17}" srcId="{E1BE8879-62FB-40CD-9A9A-20DE5868E834}" destId="{497A067E-5AC8-47E3-8FD4-0B6A7A07E43B}" srcOrd="4" destOrd="0" parTransId="{503E4FD8-C9B5-4C4F-9DAE-5413DE397853}" sibTransId="{98F1745B-1944-4880-8F56-59F1F22C7EB2}"/>
    <dgm:cxn modelId="{38B90489-09FE-4823-B5C0-76A7D6938E26}" type="presOf" srcId="{497A067E-5AC8-47E3-8FD4-0B6A7A07E43B}" destId="{3F167CC4-102A-4715-A923-31473E1BE3E3}" srcOrd="0" destOrd="0" presId="urn:microsoft.com/office/officeart/2011/layout/HexagonRadial"/>
    <dgm:cxn modelId="{A367A48A-9003-443B-8983-B2947767CC4A}" srcId="{7ADB23CF-EE9C-4E19-A19B-1804E538C224}" destId="{E1BE8879-62FB-40CD-9A9A-20DE5868E834}" srcOrd="0" destOrd="0" parTransId="{CFA7D458-04B8-4B4E-9916-812E306EC409}" sibTransId="{47E04E75-B6C0-4CAD-9F39-A98B19E028E9}"/>
    <dgm:cxn modelId="{4E4D692F-05C1-4970-81FC-C21038BF2747}" type="presOf" srcId="{7ADB23CF-EE9C-4E19-A19B-1804E538C224}" destId="{E6BD98F7-98A6-4A6E-A9A2-2F8253ECA91F}" srcOrd="0" destOrd="0" presId="urn:microsoft.com/office/officeart/2011/layout/HexagonRadial"/>
    <dgm:cxn modelId="{9222EF56-A87C-477E-93B0-3B6E65B5527A}" type="presOf" srcId="{F87C8D35-00C9-4A92-AC05-264884BA6927}" destId="{D11C9DA7-1D3C-4105-9D11-98D263EE3BA4}" srcOrd="0" destOrd="0" presId="urn:microsoft.com/office/officeart/2011/layout/HexagonRadial"/>
    <dgm:cxn modelId="{4A44A1D0-CDF5-4B43-BE46-1B6D72CB4725}" srcId="{E1BE8879-62FB-40CD-9A9A-20DE5868E834}" destId="{97036AF5-E963-492F-9394-4306334E7DD3}" srcOrd="2" destOrd="0" parTransId="{E21EB419-00CC-4789-A9CA-2971D9370FF6}" sibTransId="{7558DD9E-8DDB-4EB6-928B-39B44A7DD541}"/>
    <dgm:cxn modelId="{4148EC63-D5D7-4F83-B06E-F035C2AE9605}" type="presOf" srcId="{E1BE8879-62FB-40CD-9A9A-20DE5868E834}" destId="{320D4AEC-1251-46A5-902A-69927499658D}" srcOrd="0" destOrd="0" presId="urn:microsoft.com/office/officeart/2011/layout/HexagonRadial"/>
    <dgm:cxn modelId="{7261EE1E-084A-4A8A-8A72-1CF44CFB61CF}" type="presParOf" srcId="{E6BD98F7-98A6-4A6E-A9A2-2F8253ECA91F}" destId="{320D4AEC-1251-46A5-902A-69927499658D}" srcOrd="0" destOrd="0" presId="urn:microsoft.com/office/officeart/2011/layout/HexagonRadial"/>
    <dgm:cxn modelId="{7F6E78B4-480C-4183-B6D5-074083927BBB}" type="presParOf" srcId="{E6BD98F7-98A6-4A6E-A9A2-2F8253ECA91F}" destId="{6BFDAC6C-A516-4F63-9285-C0B48D8E1029}" srcOrd="1" destOrd="0" presId="urn:microsoft.com/office/officeart/2011/layout/HexagonRadial"/>
    <dgm:cxn modelId="{B01EDDEA-79C9-41A8-A098-9DBA514F8321}" type="presParOf" srcId="{6BFDAC6C-A516-4F63-9285-C0B48D8E1029}" destId="{2A070F23-2F97-4CC9-98A7-0D1FE98D0D66}" srcOrd="0" destOrd="0" presId="urn:microsoft.com/office/officeart/2011/layout/HexagonRadial"/>
    <dgm:cxn modelId="{57597D03-6710-46ED-81F5-1238865984F5}" type="presParOf" srcId="{E6BD98F7-98A6-4A6E-A9A2-2F8253ECA91F}" destId="{EB024713-B31D-4B26-8EB0-9D87204E73C8}" srcOrd="2" destOrd="0" presId="urn:microsoft.com/office/officeart/2011/layout/HexagonRadial"/>
    <dgm:cxn modelId="{8B76397E-0D01-4C83-AEC4-3F145AF7DA0F}" type="presParOf" srcId="{E6BD98F7-98A6-4A6E-A9A2-2F8253ECA91F}" destId="{12534E30-03F5-40A7-8C7A-7C7A99C9B5DA}" srcOrd="3" destOrd="0" presId="urn:microsoft.com/office/officeart/2011/layout/HexagonRadial"/>
    <dgm:cxn modelId="{305B895F-147C-4CDD-875A-A81AEBB79A00}" type="presParOf" srcId="{12534E30-03F5-40A7-8C7A-7C7A99C9B5DA}" destId="{95DA4A7E-6DC0-4107-BDAC-ED1BE446E8CB}" srcOrd="0" destOrd="0" presId="urn:microsoft.com/office/officeart/2011/layout/HexagonRadial"/>
    <dgm:cxn modelId="{AAA9F532-6E2E-4E92-ACF8-12F512ADC434}" type="presParOf" srcId="{E6BD98F7-98A6-4A6E-A9A2-2F8253ECA91F}" destId="{B23D9E88-9DB2-4A38-AE72-957817914D95}" srcOrd="4" destOrd="0" presId="urn:microsoft.com/office/officeart/2011/layout/HexagonRadial"/>
    <dgm:cxn modelId="{97CFCCCF-3931-48E0-A3EC-C34C1D6C3DE3}" type="presParOf" srcId="{E6BD98F7-98A6-4A6E-A9A2-2F8253ECA91F}" destId="{2AD5275E-77BF-4F8A-83E7-C85116F839EA}" srcOrd="5" destOrd="0" presId="urn:microsoft.com/office/officeart/2011/layout/HexagonRadial"/>
    <dgm:cxn modelId="{009D97EA-F3CE-492F-94AB-A279D19E85D1}" type="presParOf" srcId="{2AD5275E-77BF-4F8A-83E7-C85116F839EA}" destId="{99CFA08C-7663-4654-8F92-8B5ADBC05AC2}" srcOrd="0" destOrd="0" presId="urn:microsoft.com/office/officeart/2011/layout/HexagonRadial"/>
    <dgm:cxn modelId="{074F312D-8CE3-4A4B-A327-CA8282546EC9}" type="presParOf" srcId="{E6BD98F7-98A6-4A6E-A9A2-2F8253ECA91F}" destId="{7C23DAFA-6AB2-4A7E-BEAB-61BB67678734}" srcOrd="6" destOrd="0" presId="urn:microsoft.com/office/officeart/2011/layout/HexagonRadial"/>
    <dgm:cxn modelId="{B52A293A-FFC9-4779-9781-8E5664BE071B}" type="presParOf" srcId="{E6BD98F7-98A6-4A6E-A9A2-2F8253ECA91F}" destId="{90EAA852-8428-4848-B292-8439209DDC35}" srcOrd="7" destOrd="0" presId="urn:microsoft.com/office/officeart/2011/layout/HexagonRadial"/>
    <dgm:cxn modelId="{90E44568-0B0F-43EF-9FA4-6B108EA8D28C}" type="presParOf" srcId="{90EAA852-8428-4848-B292-8439209DDC35}" destId="{B48E3B8F-7B07-4DF7-982F-6BF0753A4A7E}" srcOrd="0" destOrd="0" presId="urn:microsoft.com/office/officeart/2011/layout/HexagonRadial"/>
    <dgm:cxn modelId="{8370BA34-9075-4897-B55A-A7FEB81570A1}" type="presParOf" srcId="{E6BD98F7-98A6-4A6E-A9A2-2F8253ECA91F}" destId="{B078A050-DCDE-4D4E-BF22-58EC462FB064}" srcOrd="8" destOrd="0" presId="urn:microsoft.com/office/officeart/2011/layout/HexagonRadial"/>
    <dgm:cxn modelId="{A4580189-CBD9-4CFB-9C05-EA9A86DBEBA7}" type="presParOf" srcId="{E6BD98F7-98A6-4A6E-A9A2-2F8253ECA91F}" destId="{88EBB273-FB7C-408C-9B12-E9CD4755025A}" srcOrd="9" destOrd="0" presId="urn:microsoft.com/office/officeart/2011/layout/HexagonRadial"/>
    <dgm:cxn modelId="{EA555496-F0D7-4573-B9FB-2ABC55BF5C2F}" type="presParOf" srcId="{88EBB273-FB7C-408C-9B12-E9CD4755025A}" destId="{00E8416F-BD5E-4B7B-B1FD-059FC4A4022F}" srcOrd="0" destOrd="0" presId="urn:microsoft.com/office/officeart/2011/layout/HexagonRadial"/>
    <dgm:cxn modelId="{72D86018-ECCA-4CA7-94C3-5C6498C0E99C}" type="presParOf" srcId="{E6BD98F7-98A6-4A6E-A9A2-2F8253ECA91F}" destId="{3F167CC4-102A-4715-A923-31473E1BE3E3}" srcOrd="10" destOrd="0" presId="urn:microsoft.com/office/officeart/2011/layout/HexagonRadial"/>
    <dgm:cxn modelId="{E2FAAE2E-9150-4DCE-BAED-E564B35CA40B}" type="presParOf" srcId="{E6BD98F7-98A6-4A6E-A9A2-2F8253ECA91F}" destId="{9808DDFF-BACA-47A6-8A16-4BFA37EB12A7}" srcOrd="11" destOrd="0" presId="urn:microsoft.com/office/officeart/2011/layout/HexagonRadial"/>
    <dgm:cxn modelId="{CCC3B711-5160-467A-8AD8-C4AA274BC7F5}" type="presParOf" srcId="{9808DDFF-BACA-47A6-8A16-4BFA37EB12A7}" destId="{AA2BF96F-419F-49F4-8DFA-68842C3FAABD}" srcOrd="0" destOrd="0" presId="urn:microsoft.com/office/officeart/2011/layout/HexagonRadial"/>
    <dgm:cxn modelId="{7D33C2DE-026F-4AB2-9E32-A67660BFD3D5}" type="presParOf" srcId="{E6BD98F7-98A6-4A6E-A9A2-2F8253ECA91F}" destId="{D11C9DA7-1D3C-4105-9D11-98D263EE3BA4}" srcOrd="12" destOrd="0" presId="urn:microsoft.com/office/officeart/2011/layout/HexagonRadial"/>
  </dgm:cxnLst>
  <dgm:bg>
    <a:noFill/>
    <a:effectLst>
      <a:glow rad="139700">
        <a:schemeClr val="accent4">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1E41D-55B9-49DE-940D-C8C95B426288}">
      <dsp:nvSpPr>
        <dsp:cNvPr id="0" name=""/>
        <dsp:cNvSpPr/>
      </dsp:nvSpPr>
      <dsp:spPr>
        <a:xfrm>
          <a:off x="1008111" y="936111"/>
          <a:ext cx="4156371" cy="3427026"/>
        </a:xfrm>
        <a:prstGeom prst="ellipse">
          <a:avLst/>
        </a:prstGeom>
        <a:blipFill rotWithShape="0">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r>
            <a:rPr lang="pt-BR" sz="6400" kern="1200" dirty="0" smtClean="0">
              <a:solidFill>
                <a:srgbClr val="0000FF"/>
              </a:solidFill>
              <a:latin typeface="Comic Sans MS" pitchFamily="66" charset="0"/>
            </a:rPr>
            <a:t>RN de risco</a:t>
          </a:r>
          <a:endParaRPr lang="pt-BR" sz="6400" kern="1200" dirty="0">
            <a:solidFill>
              <a:srgbClr val="0000FF"/>
            </a:solidFill>
            <a:latin typeface="Comic Sans MS" pitchFamily="66" charset="0"/>
          </a:endParaRPr>
        </a:p>
      </dsp:txBody>
      <dsp:txXfrm>
        <a:off x="1616797" y="1437987"/>
        <a:ext cx="2938999" cy="2423274"/>
      </dsp:txXfrm>
    </dsp:sp>
    <dsp:sp modelId="{3D68D0ED-408A-4DDC-930C-756AD6D2EBEC}">
      <dsp:nvSpPr>
        <dsp:cNvPr id="0" name=""/>
        <dsp:cNvSpPr/>
      </dsp:nvSpPr>
      <dsp:spPr>
        <a:xfrm>
          <a:off x="818087" y="0"/>
          <a:ext cx="5057714" cy="5272360"/>
        </a:xfrm>
        <a:prstGeom prst="blockArc">
          <a:avLst>
            <a:gd name="adj1" fmla="val 17527788"/>
            <a:gd name="adj2" fmla="val 4119114"/>
            <a:gd name="adj3" fmla="val 575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AD070-7874-4F28-8D55-C36511AAE091}">
      <dsp:nvSpPr>
        <dsp:cNvPr id="0" name=""/>
        <dsp:cNvSpPr/>
      </dsp:nvSpPr>
      <dsp:spPr>
        <a:xfrm>
          <a:off x="4611657" y="289155"/>
          <a:ext cx="1797056" cy="1511042"/>
        </a:xfrm>
        <a:prstGeom prst="ellipse">
          <a:avLst/>
        </a:prstGeom>
        <a:blipFill>
          <a:blip xmlns:r="http://schemas.openxmlformats.org/officeDocument/2006/relationships" r:embed="rId2">
            <a:extLst/>
          </a:blip>
          <a:srcRect/>
          <a:stretch>
            <a:fillRect t="-25000" b="-2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7EFC26-8D2A-4814-A6C2-B80D5067F224}">
      <dsp:nvSpPr>
        <dsp:cNvPr id="0" name=""/>
        <dsp:cNvSpPr/>
      </dsp:nvSpPr>
      <dsp:spPr>
        <a:xfrm>
          <a:off x="6408714" y="360040"/>
          <a:ext cx="2803264" cy="13012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57150" cap="flat" cmpd="sng" algn="ctr">
          <a:solidFill>
            <a:srgbClr val="0000FF"/>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10000"/>
            </a:spcAft>
          </a:pPr>
          <a:r>
            <a:rPr lang="pt-BR" sz="2300" b="1" kern="1200" dirty="0" smtClean="0">
              <a:solidFill>
                <a:srgbClr val="0000FF"/>
              </a:solidFill>
              <a:latin typeface="Comic Sans MS" pitchFamily="66" charset="0"/>
            </a:rPr>
            <a:t>Risco ao nascer </a:t>
          </a:r>
          <a:r>
            <a:rPr lang="pt-BR" sz="2300" kern="1200" dirty="0" smtClean="0">
              <a:latin typeface="Comic Sans MS" pitchFamily="66" charset="0"/>
            </a:rPr>
            <a:t>Maternidade</a:t>
          </a:r>
          <a:endParaRPr lang="pt-BR" sz="2300" kern="1200" dirty="0">
            <a:latin typeface="Comic Sans MS" pitchFamily="66" charset="0"/>
          </a:endParaRPr>
        </a:p>
      </dsp:txBody>
      <dsp:txXfrm>
        <a:off x="6408714" y="360040"/>
        <a:ext cx="2803264" cy="1301218"/>
      </dsp:txXfrm>
    </dsp:sp>
    <dsp:sp modelId="{05FBFB87-F3FA-4999-8997-3538EB2A17EE}">
      <dsp:nvSpPr>
        <dsp:cNvPr id="0" name=""/>
        <dsp:cNvSpPr/>
      </dsp:nvSpPr>
      <dsp:spPr>
        <a:xfrm>
          <a:off x="5146583" y="1908019"/>
          <a:ext cx="1766183" cy="1476355"/>
        </a:xfrm>
        <a:prstGeom prst="ellipse">
          <a:avLst/>
        </a:prstGeom>
        <a:blipFill>
          <a:blip xmlns:r="http://schemas.openxmlformats.org/officeDocument/2006/relationships" r:embed="rId3" cstate="print">
            <a:extLst/>
          </a:blip>
          <a:srcRect/>
          <a:stretch>
            <a:fillRect l="-7000" r="-7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42345-B9A7-40CE-BBC5-31FAF8C8350B}">
      <dsp:nvSpPr>
        <dsp:cNvPr id="0" name=""/>
        <dsp:cNvSpPr/>
      </dsp:nvSpPr>
      <dsp:spPr>
        <a:xfrm>
          <a:off x="6912771" y="2011156"/>
          <a:ext cx="2295756" cy="130121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28575" cap="flat" cmpd="sng" algn="ctr">
          <a:solidFill>
            <a:schemeClr val="bg1">
              <a:lumMod val="50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10000"/>
            </a:spcAft>
          </a:pPr>
          <a:r>
            <a:rPr lang="pt-BR" sz="2300" b="1" kern="1200" dirty="0" smtClean="0">
              <a:solidFill>
                <a:srgbClr val="0000FF"/>
              </a:solidFill>
              <a:latin typeface="Comic Sans MS" pitchFamily="66" charset="0"/>
            </a:rPr>
            <a:t>Risco adquirido </a:t>
          </a:r>
          <a:r>
            <a:rPr lang="pt-BR" sz="2300" kern="1200" dirty="0" smtClean="0">
              <a:solidFill>
                <a:schemeClr val="tx1"/>
              </a:solidFill>
              <a:latin typeface="Comic Sans MS" pitchFamily="66" charset="0"/>
            </a:rPr>
            <a:t>Após alta da maternidade</a:t>
          </a:r>
          <a:endParaRPr lang="pt-BR" sz="2300" kern="1200" dirty="0">
            <a:solidFill>
              <a:schemeClr val="tx1"/>
            </a:solidFill>
            <a:latin typeface="Comic Sans MS" pitchFamily="66" charset="0"/>
          </a:endParaRPr>
        </a:p>
      </dsp:txBody>
      <dsp:txXfrm>
        <a:off x="6912771" y="2011156"/>
        <a:ext cx="2295756" cy="1301218"/>
      </dsp:txXfrm>
    </dsp:sp>
    <dsp:sp modelId="{98985CFD-2DEF-4DDF-B955-3E1DC877BFE1}">
      <dsp:nvSpPr>
        <dsp:cNvPr id="0" name=""/>
        <dsp:cNvSpPr/>
      </dsp:nvSpPr>
      <dsp:spPr>
        <a:xfrm>
          <a:off x="4680520" y="3624112"/>
          <a:ext cx="1659329" cy="1632473"/>
        </a:xfrm>
        <a:prstGeom prst="ellipse">
          <a:avLst/>
        </a:prstGeom>
        <a:blipFill>
          <a:blip xmlns:r="http://schemas.openxmlformats.org/officeDocument/2006/relationships" r:embed="rId4" cstate="print">
            <a:extLst/>
          </a:blip>
          <a:srcRect/>
          <a:stretch>
            <a:fillRect l="-25000" r="-25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8377E3-2E9B-40D0-83A9-347D36A311A1}">
      <dsp:nvSpPr>
        <dsp:cNvPr id="0" name=""/>
        <dsp:cNvSpPr/>
      </dsp:nvSpPr>
      <dsp:spPr>
        <a:xfrm>
          <a:off x="6336696" y="3744419"/>
          <a:ext cx="2485615" cy="130121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2857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10000"/>
            </a:spcAft>
          </a:pPr>
          <a:r>
            <a:rPr lang="pt-BR" sz="2200" b="1" kern="1200" dirty="0" smtClean="0">
              <a:solidFill>
                <a:srgbClr val="0000FF"/>
              </a:solidFill>
              <a:latin typeface="Comic Sans MS" pitchFamily="66" charset="0"/>
            </a:rPr>
            <a:t>Risco associado</a:t>
          </a:r>
          <a:r>
            <a:rPr lang="pt-BR" sz="2200" kern="1200" dirty="0" smtClean="0">
              <a:latin typeface="Comic Sans MS" pitchFamily="66" charset="0"/>
            </a:rPr>
            <a:t> Vulnerabilidade Social  </a:t>
          </a:r>
          <a:endParaRPr lang="pt-BR" sz="2200" kern="1200" dirty="0">
            <a:latin typeface="Comic Sans MS" pitchFamily="66" charset="0"/>
          </a:endParaRPr>
        </a:p>
      </dsp:txBody>
      <dsp:txXfrm>
        <a:off x="6336696" y="3744419"/>
        <a:ext cx="2485615" cy="13012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9A78-E576-4312-974D-952A85BD3D42}">
      <dsp:nvSpPr>
        <dsp:cNvPr id="0" name=""/>
        <dsp:cNvSpPr/>
      </dsp:nvSpPr>
      <dsp:spPr>
        <a:xfrm>
          <a:off x="3502612" y="1134515"/>
          <a:ext cx="2758931" cy="644425"/>
        </a:xfrm>
        <a:custGeom>
          <a:avLst/>
          <a:gdLst/>
          <a:ahLst/>
          <a:cxnLst/>
          <a:rect l="0" t="0" r="0" b="0"/>
          <a:pathLst>
            <a:path>
              <a:moveTo>
                <a:pt x="0" y="0"/>
              </a:moveTo>
              <a:lnTo>
                <a:pt x="0" y="431331"/>
              </a:lnTo>
              <a:lnTo>
                <a:pt x="2758931" y="431331"/>
              </a:lnTo>
              <a:lnTo>
                <a:pt x="2758931" y="64442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F43B8-94ED-4A87-9B03-4324B86A91AD}">
      <dsp:nvSpPr>
        <dsp:cNvPr id="0" name=""/>
        <dsp:cNvSpPr/>
      </dsp:nvSpPr>
      <dsp:spPr>
        <a:xfrm>
          <a:off x="1916461" y="2798400"/>
          <a:ext cx="1639968" cy="535269"/>
        </a:xfrm>
        <a:custGeom>
          <a:avLst/>
          <a:gdLst/>
          <a:ahLst/>
          <a:cxnLst/>
          <a:rect l="0" t="0" r="0" b="0"/>
          <a:pathLst>
            <a:path>
              <a:moveTo>
                <a:pt x="0" y="0"/>
              </a:moveTo>
              <a:lnTo>
                <a:pt x="0" y="322175"/>
              </a:lnTo>
              <a:lnTo>
                <a:pt x="1639968" y="322175"/>
              </a:lnTo>
              <a:lnTo>
                <a:pt x="1639968" y="535269"/>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FA39DF-69E4-48D4-9AAF-0630E562B5A2}">
      <dsp:nvSpPr>
        <dsp:cNvPr id="0" name=""/>
        <dsp:cNvSpPr/>
      </dsp:nvSpPr>
      <dsp:spPr>
        <a:xfrm>
          <a:off x="1916461" y="2798400"/>
          <a:ext cx="103719" cy="549467"/>
        </a:xfrm>
        <a:custGeom>
          <a:avLst/>
          <a:gdLst/>
          <a:ahLst/>
          <a:cxnLst/>
          <a:rect l="0" t="0" r="0" b="0"/>
          <a:pathLst>
            <a:path>
              <a:moveTo>
                <a:pt x="0" y="0"/>
              </a:moveTo>
              <a:lnTo>
                <a:pt x="0" y="336373"/>
              </a:lnTo>
              <a:lnTo>
                <a:pt x="103719" y="336373"/>
              </a:lnTo>
              <a:lnTo>
                <a:pt x="103719" y="549467"/>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72BFB-09F4-448E-877E-7BF70C4F89FD}">
      <dsp:nvSpPr>
        <dsp:cNvPr id="0" name=""/>
        <dsp:cNvSpPr/>
      </dsp:nvSpPr>
      <dsp:spPr>
        <a:xfrm>
          <a:off x="540448" y="2798400"/>
          <a:ext cx="1376013" cy="535269"/>
        </a:xfrm>
        <a:custGeom>
          <a:avLst/>
          <a:gdLst/>
          <a:ahLst/>
          <a:cxnLst/>
          <a:rect l="0" t="0" r="0" b="0"/>
          <a:pathLst>
            <a:path>
              <a:moveTo>
                <a:pt x="1376013" y="0"/>
              </a:moveTo>
              <a:lnTo>
                <a:pt x="1376013" y="322175"/>
              </a:lnTo>
              <a:lnTo>
                <a:pt x="0" y="322175"/>
              </a:lnTo>
              <a:lnTo>
                <a:pt x="0" y="535269"/>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60004-3BC0-4317-BE51-811A49A2A3AB}">
      <dsp:nvSpPr>
        <dsp:cNvPr id="0" name=""/>
        <dsp:cNvSpPr/>
      </dsp:nvSpPr>
      <dsp:spPr>
        <a:xfrm>
          <a:off x="1916461" y="1134515"/>
          <a:ext cx="1586151" cy="778150"/>
        </a:xfrm>
        <a:custGeom>
          <a:avLst/>
          <a:gdLst/>
          <a:ahLst/>
          <a:cxnLst/>
          <a:rect l="0" t="0" r="0" b="0"/>
          <a:pathLst>
            <a:path>
              <a:moveTo>
                <a:pt x="1586151" y="0"/>
              </a:moveTo>
              <a:lnTo>
                <a:pt x="1586151" y="565055"/>
              </a:lnTo>
              <a:lnTo>
                <a:pt x="0" y="565055"/>
              </a:lnTo>
              <a:lnTo>
                <a:pt x="0" y="77815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7387EC-0829-48B7-A0C5-135268931CCE}">
      <dsp:nvSpPr>
        <dsp:cNvPr id="0" name=""/>
        <dsp:cNvSpPr/>
      </dsp:nvSpPr>
      <dsp:spPr>
        <a:xfrm>
          <a:off x="2352479" y="316014"/>
          <a:ext cx="2300266" cy="81850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79DD30-1F23-49EB-9336-420865EA2CD5}">
      <dsp:nvSpPr>
        <dsp:cNvPr id="0" name=""/>
        <dsp:cNvSpPr/>
      </dsp:nvSpPr>
      <dsp:spPr>
        <a:xfrm>
          <a:off x="2608064" y="558820"/>
          <a:ext cx="2300266" cy="8185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pt-BR" sz="2400" kern="1200" dirty="0" smtClean="0">
              <a:solidFill>
                <a:schemeClr val="tx1"/>
              </a:solidFill>
              <a:latin typeface="Comic Sans MS" panose="030F0702030302020204" pitchFamily="66" charset="0"/>
            </a:rPr>
            <a:t>Maternidade</a:t>
          </a:r>
          <a:r>
            <a:rPr lang="pt-BR" sz="2000" kern="1200" dirty="0" smtClean="0">
              <a:solidFill>
                <a:schemeClr val="tx1"/>
              </a:solidFill>
              <a:latin typeface="Comic Sans MS" panose="030F0702030302020204" pitchFamily="66" charset="0"/>
            </a:rPr>
            <a:t> </a:t>
          </a:r>
          <a:r>
            <a:rPr lang="pt-BR" sz="2000" kern="1200" dirty="0" smtClean="0">
              <a:latin typeface="Comic Sans MS" panose="030F0702030302020204" pitchFamily="66" charset="0"/>
            </a:rPr>
            <a:t> </a:t>
          </a:r>
          <a:r>
            <a:rPr lang="pt-BR" sz="1800" b="1" kern="1200" dirty="0" smtClean="0">
              <a:solidFill>
                <a:srgbClr val="002060"/>
              </a:solidFill>
              <a:latin typeface="Comic Sans MS" panose="030F0702030302020204" pitchFamily="66" charset="0"/>
            </a:rPr>
            <a:t>Mãe Paulistana</a:t>
          </a:r>
          <a:endParaRPr lang="pt-BR" sz="1800" b="1" kern="1200" dirty="0">
            <a:solidFill>
              <a:srgbClr val="002060"/>
            </a:solidFill>
            <a:latin typeface="Comic Sans MS" panose="030F0702030302020204" pitchFamily="66" charset="0"/>
          </a:endParaRPr>
        </a:p>
      </dsp:txBody>
      <dsp:txXfrm>
        <a:off x="2632037" y="582793"/>
        <a:ext cx="2252320" cy="770554"/>
      </dsp:txXfrm>
    </dsp:sp>
    <dsp:sp modelId="{F2D57B88-ED1B-4DFE-999F-35B9C475E6F1}">
      <dsp:nvSpPr>
        <dsp:cNvPr id="0" name=""/>
        <dsp:cNvSpPr/>
      </dsp:nvSpPr>
      <dsp:spPr>
        <a:xfrm>
          <a:off x="256485" y="1912665"/>
          <a:ext cx="3319951" cy="8857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BBA7C9-1551-40C1-BD86-70F0142B3719}">
      <dsp:nvSpPr>
        <dsp:cNvPr id="0" name=""/>
        <dsp:cNvSpPr/>
      </dsp:nvSpPr>
      <dsp:spPr>
        <a:xfrm>
          <a:off x="512070" y="2155471"/>
          <a:ext cx="3319951" cy="8857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b="1" kern="1200" dirty="0" smtClean="0">
              <a:solidFill>
                <a:srgbClr val="0000FF"/>
              </a:solidFill>
              <a:latin typeface="Comic Sans MS" panose="030F0702030302020204" pitchFamily="66" charset="0"/>
            </a:rPr>
            <a:t>UBS de referência</a:t>
          </a:r>
          <a:endParaRPr lang="pt-BR" sz="2000" b="1" kern="1200" dirty="0">
            <a:solidFill>
              <a:srgbClr val="0000FF"/>
            </a:solidFill>
            <a:latin typeface="Comic Sans MS" panose="030F0702030302020204" pitchFamily="66" charset="0"/>
          </a:endParaRPr>
        </a:p>
      </dsp:txBody>
      <dsp:txXfrm>
        <a:off x="538012" y="2181413"/>
        <a:ext cx="3268067" cy="833851"/>
      </dsp:txXfrm>
    </dsp:sp>
    <dsp:sp modelId="{221268DC-BE24-4480-B057-654ED918702B}">
      <dsp:nvSpPr>
        <dsp:cNvPr id="0" name=""/>
        <dsp:cNvSpPr/>
      </dsp:nvSpPr>
      <dsp:spPr>
        <a:xfrm>
          <a:off x="-147607" y="3333670"/>
          <a:ext cx="1376111" cy="1460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F51AC7-2D3C-4065-BF66-6FE1EDF19A48}">
      <dsp:nvSpPr>
        <dsp:cNvPr id="0" name=""/>
        <dsp:cNvSpPr/>
      </dsp:nvSpPr>
      <dsp:spPr>
        <a:xfrm>
          <a:off x="107977" y="3576476"/>
          <a:ext cx="1376111" cy="1460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latin typeface="Comic Sans MS" panose="030F0702030302020204" pitchFamily="66" charset="0"/>
            </a:rPr>
            <a:t>AMBULATÓRIO</a:t>
          </a:r>
        </a:p>
        <a:p>
          <a:pPr lvl="0" algn="ctr" defTabSz="711200">
            <a:lnSpc>
              <a:spcPct val="90000"/>
            </a:lnSpc>
            <a:spcBef>
              <a:spcPct val="0"/>
            </a:spcBef>
            <a:spcAft>
              <a:spcPct val="35000"/>
            </a:spcAft>
          </a:pPr>
          <a:r>
            <a:rPr lang="pt-BR" sz="1600" b="1" kern="1200" dirty="0" smtClean="0">
              <a:latin typeface="Comic Sans MS" panose="030F0702030302020204" pitchFamily="66" charset="0"/>
            </a:rPr>
            <a:t>ESPECIALIDADES</a:t>
          </a:r>
          <a:endParaRPr lang="pt-BR" sz="1600" b="1" kern="1200" dirty="0">
            <a:latin typeface="Comic Sans MS" panose="030F0702030302020204" pitchFamily="66" charset="0"/>
          </a:endParaRPr>
        </a:p>
      </dsp:txBody>
      <dsp:txXfrm>
        <a:off x="148282" y="3616781"/>
        <a:ext cx="1295501" cy="1380059"/>
      </dsp:txXfrm>
    </dsp:sp>
    <dsp:sp modelId="{1DAE6D54-8EBD-427A-84C5-82F67BB5E86D}">
      <dsp:nvSpPr>
        <dsp:cNvPr id="0" name=""/>
        <dsp:cNvSpPr/>
      </dsp:nvSpPr>
      <dsp:spPr>
        <a:xfrm>
          <a:off x="1512177" y="3347868"/>
          <a:ext cx="1016004" cy="1460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B8F3311-E583-48B9-9C6C-BC4821D5DDB8}">
      <dsp:nvSpPr>
        <dsp:cNvPr id="0" name=""/>
        <dsp:cNvSpPr/>
      </dsp:nvSpPr>
      <dsp:spPr>
        <a:xfrm>
          <a:off x="1767762" y="3590674"/>
          <a:ext cx="1016004" cy="1460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latin typeface="Comic Sans MS" panose="030F0702030302020204" pitchFamily="66" charset="0"/>
            </a:rPr>
            <a:t>PS</a:t>
          </a:r>
          <a:endParaRPr lang="pt-BR" sz="1600" b="1" kern="1200" dirty="0">
            <a:latin typeface="Comic Sans MS" panose="030F0702030302020204" pitchFamily="66" charset="0"/>
          </a:endParaRPr>
        </a:p>
      </dsp:txBody>
      <dsp:txXfrm>
        <a:off x="1797520" y="3620432"/>
        <a:ext cx="956488" cy="1401153"/>
      </dsp:txXfrm>
    </dsp:sp>
    <dsp:sp modelId="{804E2299-B767-432F-AFBA-B6C03ACF0CF4}">
      <dsp:nvSpPr>
        <dsp:cNvPr id="0" name=""/>
        <dsp:cNvSpPr/>
      </dsp:nvSpPr>
      <dsp:spPr>
        <a:xfrm>
          <a:off x="2691322" y="3333670"/>
          <a:ext cx="1730214" cy="14606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8C11B1-C33C-4505-B608-CE37F16AC8CB}">
      <dsp:nvSpPr>
        <dsp:cNvPr id="0" name=""/>
        <dsp:cNvSpPr/>
      </dsp:nvSpPr>
      <dsp:spPr>
        <a:xfrm>
          <a:off x="2946907" y="3576476"/>
          <a:ext cx="1730214" cy="14606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latin typeface="Comic Sans MS" panose="030F0702030302020204" pitchFamily="66" charset="0"/>
            </a:rPr>
            <a:t>HOSPITAL</a:t>
          </a:r>
          <a:endParaRPr lang="pt-BR" sz="1600" b="1" kern="1200" dirty="0">
            <a:latin typeface="Comic Sans MS" panose="030F0702030302020204" pitchFamily="66" charset="0"/>
          </a:endParaRPr>
        </a:p>
      </dsp:txBody>
      <dsp:txXfrm>
        <a:off x="2989689" y="3619258"/>
        <a:ext cx="1644650" cy="1375105"/>
      </dsp:txXfrm>
    </dsp:sp>
    <dsp:sp modelId="{43F707EF-B76C-470E-8302-5D4C2C5A2599}">
      <dsp:nvSpPr>
        <dsp:cNvPr id="0" name=""/>
        <dsp:cNvSpPr/>
      </dsp:nvSpPr>
      <dsp:spPr>
        <a:xfrm>
          <a:off x="4750475" y="1778941"/>
          <a:ext cx="3022136" cy="9747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60AD24-4CD7-4F2C-893C-65BBEEFCD58C}">
      <dsp:nvSpPr>
        <dsp:cNvPr id="0" name=""/>
        <dsp:cNvSpPr/>
      </dsp:nvSpPr>
      <dsp:spPr>
        <a:xfrm>
          <a:off x="5006060" y="2021747"/>
          <a:ext cx="3022136" cy="97477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latin typeface="Comic Sans MS" panose="030F0702030302020204" pitchFamily="66" charset="0"/>
            </a:rPr>
            <a:t>CER III de referência</a:t>
          </a:r>
          <a:endParaRPr lang="pt-BR" sz="2000" kern="1200" dirty="0">
            <a:latin typeface="Comic Sans MS" panose="030F0702030302020204" pitchFamily="66" charset="0"/>
          </a:endParaRPr>
        </a:p>
      </dsp:txBody>
      <dsp:txXfrm>
        <a:off x="5034610" y="2050297"/>
        <a:ext cx="2965036" cy="917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3156-43C6-44F1-8466-27E6F5E60EE4}">
      <dsp:nvSpPr>
        <dsp:cNvPr id="0" name=""/>
        <dsp:cNvSpPr/>
      </dsp:nvSpPr>
      <dsp:spPr>
        <a:xfrm>
          <a:off x="1368982" y="623123"/>
          <a:ext cx="4154353" cy="4154353"/>
        </a:xfrm>
        <a:prstGeom prst="blockArc">
          <a:avLst>
            <a:gd name="adj1" fmla="val 10800000"/>
            <a:gd name="adj2" fmla="val 16200000"/>
            <a:gd name="adj3" fmla="val 4644"/>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6999F116-2057-4341-A110-C1FED9FC7D7C}">
      <dsp:nvSpPr>
        <dsp:cNvPr id="0" name=""/>
        <dsp:cNvSpPr/>
      </dsp:nvSpPr>
      <dsp:spPr>
        <a:xfrm>
          <a:off x="1368982" y="623123"/>
          <a:ext cx="4154353" cy="4154353"/>
        </a:xfrm>
        <a:prstGeom prst="blockArc">
          <a:avLst>
            <a:gd name="adj1" fmla="val 5400000"/>
            <a:gd name="adj2" fmla="val 10800000"/>
            <a:gd name="adj3" fmla="val 4644"/>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D84B2A16-5AB1-4B6D-90CE-822456FDDC76}">
      <dsp:nvSpPr>
        <dsp:cNvPr id="0" name=""/>
        <dsp:cNvSpPr/>
      </dsp:nvSpPr>
      <dsp:spPr>
        <a:xfrm>
          <a:off x="1368982" y="623123"/>
          <a:ext cx="4154353" cy="4154353"/>
        </a:xfrm>
        <a:prstGeom prst="blockArc">
          <a:avLst>
            <a:gd name="adj1" fmla="val 0"/>
            <a:gd name="adj2" fmla="val 5400000"/>
            <a:gd name="adj3" fmla="val 4644"/>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22C08A77-1012-4E70-AD5E-9E63D563DDD1}">
      <dsp:nvSpPr>
        <dsp:cNvPr id="0" name=""/>
        <dsp:cNvSpPr/>
      </dsp:nvSpPr>
      <dsp:spPr>
        <a:xfrm>
          <a:off x="1368982" y="623123"/>
          <a:ext cx="4154353" cy="4154353"/>
        </a:xfrm>
        <a:prstGeom prst="blockArc">
          <a:avLst>
            <a:gd name="adj1" fmla="val 16200000"/>
            <a:gd name="adj2" fmla="val 0"/>
            <a:gd name="adj3" fmla="val 4644"/>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9CB5C3A7-8914-4F77-8927-93E4673DF3C2}">
      <dsp:nvSpPr>
        <dsp:cNvPr id="0" name=""/>
        <dsp:cNvSpPr/>
      </dsp:nvSpPr>
      <dsp:spPr>
        <a:xfrm>
          <a:off x="2489240" y="1743381"/>
          <a:ext cx="1913837" cy="1913837"/>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b="1" kern="1200" dirty="0" smtClean="0">
              <a:solidFill>
                <a:srgbClr val="0000FF"/>
              </a:solidFill>
              <a:latin typeface="Comic Sans MS" pitchFamily="66" charset="0"/>
              <a:hlinkClick xmlns:r="http://schemas.openxmlformats.org/officeDocument/2006/relationships" r:id="rId1"/>
            </a:rPr>
            <a:t>www.tabnet</a:t>
          </a:r>
          <a:endParaRPr lang="pt-BR" sz="1600" b="1" kern="1200" dirty="0" smtClean="0">
            <a:solidFill>
              <a:srgbClr val="0000FF"/>
            </a:solidFill>
            <a:latin typeface="Comic Sans MS" pitchFamily="66" charset="0"/>
          </a:endParaRPr>
        </a:p>
        <a:p>
          <a:pPr lvl="0" algn="ctr" defTabSz="711200">
            <a:lnSpc>
              <a:spcPct val="90000"/>
            </a:lnSpc>
            <a:spcBef>
              <a:spcPct val="0"/>
            </a:spcBef>
            <a:spcAft>
              <a:spcPct val="35000"/>
            </a:spcAft>
          </a:pPr>
          <a:r>
            <a:rPr lang="pt-BR" sz="2400" b="1" kern="1200" dirty="0" smtClean="0">
              <a:solidFill>
                <a:srgbClr val="0000FF"/>
              </a:solidFill>
              <a:latin typeface="Comic Sans MS" pitchFamily="66" charset="0"/>
            </a:rPr>
            <a:t>SINASC</a:t>
          </a:r>
        </a:p>
        <a:p>
          <a:pPr lvl="0" algn="ctr" defTabSz="711200">
            <a:lnSpc>
              <a:spcPct val="90000"/>
            </a:lnSpc>
            <a:spcBef>
              <a:spcPct val="0"/>
            </a:spcBef>
            <a:spcAft>
              <a:spcPct val="35000"/>
            </a:spcAft>
          </a:pPr>
          <a:r>
            <a:rPr lang="pt-BR" sz="1600" b="1" kern="1200" dirty="0" smtClean="0">
              <a:solidFill>
                <a:srgbClr val="0000FF"/>
              </a:solidFill>
              <a:latin typeface="Comic Sans MS" pitchFamily="66" charset="0"/>
            </a:rPr>
            <a:t>Critérios de risco analisados</a:t>
          </a:r>
          <a:endParaRPr lang="pt-BR" sz="1600" b="1" kern="1200" dirty="0">
            <a:solidFill>
              <a:srgbClr val="0000FF"/>
            </a:solidFill>
            <a:latin typeface="Comic Sans MS" pitchFamily="66" charset="0"/>
          </a:endParaRPr>
        </a:p>
      </dsp:txBody>
      <dsp:txXfrm>
        <a:off x="2769515" y="2023656"/>
        <a:ext cx="1353287" cy="1353287"/>
      </dsp:txXfrm>
    </dsp:sp>
    <dsp:sp modelId="{4ECBDF3B-BC12-4EBF-94CB-3D274EF43675}">
      <dsp:nvSpPr>
        <dsp:cNvPr id="0" name=""/>
        <dsp:cNvSpPr/>
      </dsp:nvSpPr>
      <dsp:spPr>
        <a:xfrm>
          <a:off x="2049133" y="1509"/>
          <a:ext cx="2794049" cy="133968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latin typeface="Comic Sans MS" pitchFamily="66" charset="0"/>
            </a:rPr>
            <a:t>Idade Gestacional</a:t>
          </a:r>
        </a:p>
        <a:p>
          <a:pPr lvl="0" algn="ctr" defTabSz="800100">
            <a:lnSpc>
              <a:spcPct val="90000"/>
            </a:lnSpc>
            <a:spcBef>
              <a:spcPct val="0"/>
            </a:spcBef>
            <a:spcAft>
              <a:spcPct val="35000"/>
            </a:spcAft>
          </a:pPr>
          <a:r>
            <a:rPr lang="pt-BR" sz="1600" kern="1200" dirty="0" smtClean="0">
              <a:solidFill>
                <a:srgbClr val="0000FF"/>
              </a:solidFill>
              <a:latin typeface="Comic Sans MS" pitchFamily="66" charset="0"/>
            </a:rPr>
            <a:t>&lt; 37 semanas</a:t>
          </a:r>
          <a:endParaRPr lang="pt-BR" sz="1600" kern="1200" dirty="0">
            <a:solidFill>
              <a:srgbClr val="0000FF"/>
            </a:solidFill>
            <a:latin typeface="Comic Sans MS" pitchFamily="66" charset="0"/>
          </a:endParaRPr>
        </a:p>
      </dsp:txBody>
      <dsp:txXfrm>
        <a:off x="2458312" y="197701"/>
        <a:ext cx="1975691" cy="947302"/>
      </dsp:txXfrm>
    </dsp:sp>
    <dsp:sp modelId="{4CF2F740-5F17-4AC4-8B9F-4BB2D63347D9}">
      <dsp:nvSpPr>
        <dsp:cNvPr id="0" name=""/>
        <dsp:cNvSpPr/>
      </dsp:nvSpPr>
      <dsp:spPr>
        <a:xfrm>
          <a:off x="4648989" y="2030456"/>
          <a:ext cx="1652235" cy="133968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latin typeface="Comic Sans MS" pitchFamily="66" charset="0"/>
            </a:rPr>
            <a:t>Peso ao Nascer</a:t>
          </a:r>
        </a:p>
        <a:p>
          <a:pPr lvl="0" algn="ctr" defTabSz="800100">
            <a:lnSpc>
              <a:spcPct val="90000"/>
            </a:lnSpc>
            <a:spcBef>
              <a:spcPct val="0"/>
            </a:spcBef>
            <a:spcAft>
              <a:spcPct val="35000"/>
            </a:spcAft>
          </a:pPr>
          <a:r>
            <a:rPr lang="pt-BR" sz="1800" b="1" kern="1200" dirty="0" smtClean="0">
              <a:solidFill>
                <a:srgbClr val="0000FF"/>
              </a:solidFill>
              <a:latin typeface="Comic Sans MS" pitchFamily="66" charset="0"/>
            </a:rPr>
            <a:t>&lt;2.000g</a:t>
          </a:r>
          <a:endParaRPr lang="pt-BR" sz="1800" b="1" kern="1200" dirty="0">
            <a:solidFill>
              <a:srgbClr val="0000FF"/>
            </a:solidFill>
            <a:latin typeface="Comic Sans MS" pitchFamily="66" charset="0"/>
          </a:endParaRPr>
        </a:p>
      </dsp:txBody>
      <dsp:txXfrm>
        <a:off x="4890953" y="2226648"/>
        <a:ext cx="1168307" cy="947302"/>
      </dsp:txXfrm>
    </dsp:sp>
    <dsp:sp modelId="{1A9449CF-8CEB-49E9-A4B9-445D2419482C}">
      <dsp:nvSpPr>
        <dsp:cNvPr id="0" name=""/>
        <dsp:cNvSpPr/>
      </dsp:nvSpPr>
      <dsp:spPr>
        <a:xfrm>
          <a:off x="2195106" y="4059404"/>
          <a:ext cx="2502105" cy="133968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err="1" smtClean="0">
              <a:latin typeface="Comic Sans MS" pitchFamily="66" charset="0"/>
            </a:rPr>
            <a:t>Apgar</a:t>
          </a:r>
          <a:r>
            <a:rPr lang="pt-BR" sz="1800" kern="1200" dirty="0" smtClean="0">
              <a:latin typeface="Comic Sans MS" pitchFamily="66" charset="0"/>
            </a:rPr>
            <a:t>             1º e 5º minutos</a:t>
          </a:r>
        </a:p>
        <a:p>
          <a:pPr lvl="0" algn="ctr" defTabSz="800100">
            <a:lnSpc>
              <a:spcPct val="90000"/>
            </a:lnSpc>
            <a:spcBef>
              <a:spcPct val="0"/>
            </a:spcBef>
            <a:spcAft>
              <a:spcPct val="35000"/>
            </a:spcAft>
          </a:pPr>
          <a:r>
            <a:rPr lang="pt-BR" sz="1800" b="1" kern="1200" dirty="0" err="1" smtClean="0">
              <a:solidFill>
                <a:srgbClr val="0000FF"/>
              </a:solidFill>
              <a:latin typeface="Comic Sans MS" pitchFamily="66" charset="0"/>
            </a:rPr>
            <a:t>Apgar</a:t>
          </a:r>
          <a:r>
            <a:rPr lang="pt-BR" sz="1800" b="1" kern="1200" dirty="0" smtClean="0">
              <a:solidFill>
                <a:srgbClr val="0000FF"/>
              </a:solidFill>
              <a:latin typeface="Comic Sans MS" pitchFamily="66" charset="0"/>
            </a:rPr>
            <a:t> &lt;5</a:t>
          </a:r>
          <a:endParaRPr lang="pt-BR" sz="1800" b="1" kern="1200" dirty="0">
            <a:solidFill>
              <a:srgbClr val="0000FF"/>
            </a:solidFill>
            <a:latin typeface="Comic Sans MS" pitchFamily="66" charset="0"/>
          </a:endParaRPr>
        </a:p>
      </dsp:txBody>
      <dsp:txXfrm>
        <a:off x="2561531" y="4255596"/>
        <a:ext cx="1769255" cy="947302"/>
      </dsp:txXfrm>
    </dsp:sp>
    <dsp:sp modelId="{EB9F5BBD-0B55-48E8-B1A9-14D6B9C84F39}">
      <dsp:nvSpPr>
        <dsp:cNvPr id="0" name=""/>
        <dsp:cNvSpPr/>
      </dsp:nvSpPr>
      <dsp:spPr>
        <a:xfrm>
          <a:off x="611543" y="2030456"/>
          <a:ext cx="1611334" cy="1339686"/>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kern="1200" dirty="0" smtClean="0">
              <a:latin typeface="Comic Sans MS" pitchFamily="66" charset="0"/>
            </a:rPr>
            <a:t>Idade Materna</a:t>
          </a:r>
        </a:p>
        <a:p>
          <a:pPr lvl="0" algn="ctr" defTabSz="800100">
            <a:lnSpc>
              <a:spcPct val="90000"/>
            </a:lnSpc>
            <a:spcBef>
              <a:spcPct val="0"/>
            </a:spcBef>
            <a:spcAft>
              <a:spcPct val="35000"/>
            </a:spcAft>
          </a:pPr>
          <a:r>
            <a:rPr lang="pt-BR" sz="1800" b="1" kern="1200" dirty="0" smtClean="0">
              <a:solidFill>
                <a:srgbClr val="0000FF"/>
              </a:solidFill>
              <a:latin typeface="Comic Sans MS" pitchFamily="66" charset="0"/>
            </a:rPr>
            <a:t>&lt;15anos</a:t>
          </a:r>
          <a:endParaRPr lang="pt-BR" sz="1800" b="1" kern="1200" dirty="0">
            <a:solidFill>
              <a:srgbClr val="0000FF"/>
            </a:solidFill>
            <a:latin typeface="Comic Sans MS" pitchFamily="66" charset="0"/>
          </a:endParaRPr>
        </a:p>
      </dsp:txBody>
      <dsp:txXfrm>
        <a:off x="847517" y="2226648"/>
        <a:ext cx="1139386" cy="947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D4AEC-1251-46A5-902A-69927499658D}">
      <dsp:nvSpPr>
        <dsp:cNvPr id="0" name=""/>
        <dsp:cNvSpPr/>
      </dsp:nvSpPr>
      <dsp:spPr>
        <a:xfrm>
          <a:off x="2442376" y="1626084"/>
          <a:ext cx="2066824" cy="1787886"/>
        </a:xfrm>
        <a:prstGeom prst="hexagon">
          <a:avLst>
            <a:gd name="adj" fmla="val 2857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b="1" kern="1200" dirty="0" smtClean="0">
              <a:latin typeface="Comic Sans MS" pitchFamily="66" charset="0"/>
            </a:rPr>
            <a:t>STS SACA</a:t>
          </a:r>
        </a:p>
        <a:p>
          <a:pPr lvl="0" algn="ctr" defTabSz="622300">
            <a:lnSpc>
              <a:spcPct val="90000"/>
            </a:lnSpc>
            <a:spcBef>
              <a:spcPct val="0"/>
            </a:spcBef>
            <a:spcAft>
              <a:spcPct val="35000"/>
            </a:spcAft>
          </a:pPr>
          <a:r>
            <a:rPr lang="pt-BR" sz="1400" b="1" kern="1200" dirty="0" smtClean="0">
              <a:latin typeface="Comic Sans MS" pitchFamily="66" charset="0"/>
            </a:rPr>
            <a:t>Núcleo de Atenção à Saúde da Criança e do Adolescente</a:t>
          </a:r>
        </a:p>
        <a:p>
          <a:pPr lvl="0" algn="ctr" defTabSz="622300">
            <a:lnSpc>
              <a:spcPct val="90000"/>
            </a:lnSpc>
            <a:spcBef>
              <a:spcPct val="0"/>
            </a:spcBef>
            <a:spcAft>
              <a:spcPct val="35000"/>
            </a:spcAft>
          </a:pPr>
          <a:r>
            <a:rPr lang="pt-BR" sz="1400" b="1" kern="1200" dirty="0" smtClean="0">
              <a:latin typeface="Comic Sans MS" pitchFamily="66" charset="0"/>
            </a:rPr>
            <a:t>UBS </a:t>
          </a:r>
          <a:endParaRPr lang="pt-BR" sz="1400" b="1" kern="1200" dirty="0">
            <a:latin typeface="Comic Sans MS" pitchFamily="66" charset="0"/>
          </a:endParaRPr>
        </a:p>
      </dsp:txBody>
      <dsp:txXfrm>
        <a:off x="2784878" y="1922362"/>
        <a:ext cx="1381820" cy="1195330"/>
      </dsp:txXfrm>
    </dsp:sp>
    <dsp:sp modelId="{95DA4A7E-6DC0-4107-BDAC-ED1BE446E8CB}">
      <dsp:nvSpPr>
        <dsp:cNvPr id="0" name=""/>
        <dsp:cNvSpPr/>
      </dsp:nvSpPr>
      <dsp:spPr>
        <a:xfrm>
          <a:off x="3736606" y="770701"/>
          <a:ext cx="779806" cy="671906"/>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B024713-B31D-4B26-8EB0-9D87204E73C8}">
      <dsp:nvSpPr>
        <dsp:cNvPr id="0" name=""/>
        <dsp:cNvSpPr/>
      </dsp:nvSpPr>
      <dsp:spPr>
        <a:xfrm>
          <a:off x="2648462" y="0"/>
          <a:ext cx="1693747" cy="1465290"/>
        </a:xfrm>
        <a:prstGeom prst="hexagon">
          <a:avLst>
            <a:gd name="adj" fmla="val 2857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latin typeface="Comic Sans MS" pitchFamily="66" charset="0"/>
            </a:rPr>
            <a:t>Gerente</a:t>
          </a:r>
          <a:endParaRPr lang="pt-BR" sz="1600" kern="1200" dirty="0">
            <a:latin typeface="Comic Sans MS" pitchFamily="66" charset="0"/>
          </a:endParaRPr>
        </a:p>
      </dsp:txBody>
      <dsp:txXfrm>
        <a:off x="2929152" y="242830"/>
        <a:ext cx="1132367" cy="979630"/>
      </dsp:txXfrm>
    </dsp:sp>
    <dsp:sp modelId="{99CFA08C-7663-4654-8F92-8B5ADBC05AC2}">
      <dsp:nvSpPr>
        <dsp:cNvPr id="0" name=""/>
        <dsp:cNvSpPr/>
      </dsp:nvSpPr>
      <dsp:spPr>
        <a:xfrm>
          <a:off x="4646701" y="2026809"/>
          <a:ext cx="779806" cy="671906"/>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23D9E88-9DB2-4A38-AE72-957817914D95}">
      <dsp:nvSpPr>
        <dsp:cNvPr id="0" name=""/>
        <dsp:cNvSpPr/>
      </dsp:nvSpPr>
      <dsp:spPr>
        <a:xfrm>
          <a:off x="4201825" y="832925"/>
          <a:ext cx="1693747" cy="1465290"/>
        </a:xfrm>
        <a:prstGeom prst="hexagon">
          <a:avLst>
            <a:gd name="adj" fmla="val 28570"/>
            <a:gd name="vf" fmla="val 115470"/>
          </a:avLst>
        </a:prstGeom>
        <a:gradFill rotWithShape="0">
          <a:gsLst>
            <a:gs pos="0">
              <a:schemeClr val="accent5">
                <a:hueOff val="1406896"/>
                <a:satOff val="-11340"/>
                <a:lumOff val="3216"/>
                <a:alphaOff val="0"/>
                <a:tint val="50000"/>
                <a:satMod val="300000"/>
              </a:schemeClr>
            </a:gs>
            <a:gs pos="35000">
              <a:schemeClr val="accent5">
                <a:hueOff val="1406896"/>
                <a:satOff val="-11340"/>
                <a:lumOff val="3216"/>
                <a:alphaOff val="0"/>
                <a:tint val="37000"/>
                <a:satMod val="300000"/>
              </a:schemeClr>
            </a:gs>
            <a:gs pos="100000">
              <a:schemeClr val="accent5">
                <a:hueOff val="1406896"/>
                <a:satOff val="-11340"/>
                <a:lumOff val="32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latin typeface="Comic Sans MS" pitchFamily="66" charset="0"/>
            </a:rPr>
            <a:t>RT Médico / Pediatra</a:t>
          </a:r>
          <a:endParaRPr lang="pt-BR" sz="1400" kern="1200" dirty="0">
            <a:latin typeface="Comic Sans MS" pitchFamily="66" charset="0"/>
          </a:endParaRPr>
        </a:p>
      </dsp:txBody>
      <dsp:txXfrm>
        <a:off x="4482515" y="1075755"/>
        <a:ext cx="1132367" cy="979630"/>
      </dsp:txXfrm>
    </dsp:sp>
    <dsp:sp modelId="{B48E3B8F-7B07-4DF7-982F-6BF0753A4A7E}">
      <dsp:nvSpPr>
        <dsp:cNvPr id="0" name=""/>
        <dsp:cNvSpPr/>
      </dsp:nvSpPr>
      <dsp:spPr>
        <a:xfrm>
          <a:off x="4014490" y="3444718"/>
          <a:ext cx="779806" cy="671906"/>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C23DAFA-6AB2-4A7E-BEAB-61BB67678734}">
      <dsp:nvSpPr>
        <dsp:cNvPr id="0" name=""/>
        <dsp:cNvSpPr/>
      </dsp:nvSpPr>
      <dsp:spPr>
        <a:xfrm>
          <a:off x="4201825" y="2604682"/>
          <a:ext cx="1693747" cy="1465290"/>
        </a:xfrm>
        <a:prstGeom prst="hexagon">
          <a:avLst>
            <a:gd name="adj" fmla="val 28570"/>
            <a:gd name="vf" fmla="val 115470"/>
          </a:avLst>
        </a:prstGeom>
        <a:gradFill rotWithShape="0">
          <a:gsLst>
            <a:gs pos="0">
              <a:schemeClr val="accent5">
                <a:hueOff val="2813791"/>
                <a:satOff val="-22679"/>
                <a:lumOff val="6432"/>
                <a:alphaOff val="0"/>
                <a:tint val="50000"/>
                <a:satMod val="300000"/>
              </a:schemeClr>
            </a:gs>
            <a:gs pos="35000">
              <a:schemeClr val="accent5">
                <a:hueOff val="2813791"/>
                <a:satOff val="-22679"/>
                <a:lumOff val="6432"/>
                <a:alphaOff val="0"/>
                <a:tint val="37000"/>
                <a:satMod val="300000"/>
              </a:schemeClr>
            </a:gs>
            <a:gs pos="100000">
              <a:schemeClr val="accent5">
                <a:hueOff val="2813791"/>
                <a:satOff val="-22679"/>
                <a:lumOff val="6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latin typeface="Comic Sans MS" pitchFamily="66" charset="0"/>
            </a:rPr>
            <a:t>RT Enfermagem</a:t>
          </a:r>
          <a:endParaRPr lang="pt-BR" sz="1400" kern="1200" dirty="0">
            <a:latin typeface="Comic Sans MS" pitchFamily="66" charset="0"/>
          </a:endParaRPr>
        </a:p>
      </dsp:txBody>
      <dsp:txXfrm>
        <a:off x="4482515" y="2847512"/>
        <a:ext cx="1132367" cy="979630"/>
      </dsp:txXfrm>
    </dsp:sp>
    <dsp:sp modelId="{00E8416F-BD5E-4B7B-B1FD-059FC4A4022F}">
      <dsp:nvSpPr>
        <dsp:cNvPr id="0" name=""/>
        <dsp:cNvSpPr/>
      </dsp:nvSpPr>
      <dsp:spPr>
        <a:xfrm>
          <a:off x="2446223" y="3591903"/>
          <a:ext cx="779806" cy="671906"/>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B078A050-DCDE-4D4E-BF22-58EC462FB064}">
      <dsp:nvSpPr>
        <dsp:cNvPr id="0" name=""/>
        <dsp:cNvSpPr/>
      </dsp:nvSpPr>
      <dsp:spPr>
        <a:xfrm>
          <a:off x="2608693" y="3522269"/>
          <a:ext cx="1693747" cy="1465290"/>
        </a:xfrm>
        <a:prstGeom prst="hexagon">
          <a:avLst>
            <a:gd name="adj" fmla="val 28570"/>
            <a:gd name="vf" fmla="val 115470"/>
          </a:avLst>
        </a:prstGeom>
        <a:gradFill rotWithShape="0">
          <a:gsLst>
            <a:gs pos="0">
              <a:schemeClr val="accent5">
                <a:hueOff val="4220687"/>
                <a:satOff val="-34019"/>
                <a:lumOff val="9647"/>
                <a:alphaOff val="0"/>
                <a:tint val="50000"/>
                <a:satMod val="300000"/>
              </a:schemeClr>
            </a:gs>
            <a:gs pos="35000">
              <a:schemeClr val="accent5">
                <a:hueOff val="4220687"/>
                <a:satOff val="-34019"/>
                <a:lumOff val="9647"/>
                <a:alphaOff val="0"/>
                <a:tint val="37000"/>
                <a:satMod val="300000"/>
              </a:schemeClr>
            </a:gs>
            <a:gs pos="100000">
              <a:schemeClr val="accent5">
                <a:hueOff val="4220687"/>
                <a:satOff val="-34019"/>
                <a:lumOff val="9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latin typeface="Comic Sans MS" pitchFamily="66" charset="0"/>
            </a:rPr>
            <a:t>Enfermeiro</a:t>
          </a:r>
          <a:endParaRPr lang="pt-BR" sz="1400" kern="1200" dirty="0">
            <a:latin typeface="Comic Sans MS" pitchFamily="66" charset="0"/>
          </a:endParaRPr>
        </a:p>
      </dsp:txBody>
      <dsp:txXfrm>
        <a:off x="2889383" y="3765099"/>
        <a:ext cx="1132367" cy="979630"/>
      </dsp:txXfrm>
    </dsp:sp>
    <dsp:sp modelId="{AA2BF96F-419F-49F4-8DFA-68842C3FAABD}">
      <dsp:nvSpPr>
        <dsp:cNvPr id="0" name=""/>
        <dsp:cNvSpPr/>
      </dsp:nvSpPr>
      <dsp:spPr>
        <a:xfrm>
          <a:off x="1521224" y="2336299"/>
          <a:ext cx="779806" cy="671906"/>
        </a:xfrm>
        <a:prstGeom prst="hexagon">
          <a:avLst>
            <a:gd name="adj" fmla="val 28900"/>
            <a:gd name="vf" fmla="val 11547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F167CC4-102A-4715-A923-31473E1BE3E3}">
      <dsp:nvSpPr>
        <dsp:cNvPr id="0" name=""/>
        <dsp:cNvSpPr/>
      </dsp:nvSpPr>
      <dsp:spPr>
        <a:xfrm>
          <a:off x="1087887" y="2605690"/>
          <a:ext cx="1693747" cy="1465290"/>
        </a:xfrm>
        <a:prstGeom prst="hexagon">
          <a:avLst>
            <a:gd name="adj" fmla="val 28570"/>
            <a:gd name="vf" fmla="val 115470"/>
          </a:avLst>
        </a:prstGeom>
        <a:gradFill rotWithShape="0">
          <a:gsLst>
            <a:gs pos="0">
              <a:schemeClr val="accent5">
                <a:hueOff val="5627583"/>
                <a:satOff val="-45358"/>
                <a:lumOff val="12863"/>
                <a:alphaOff val="0"/>
                <a:tint val="50000"/>
                <a:satMod val="300000"/>
              </a:schemeClr>
            </a:gs>
            <a:gs pos="35000">
              <a:schemeClr val="accent5">
                <a:hueOff val="5627583"/>
                <a:satOff val="-45358"/>
                <a:lumOff val="12863"/>
                <a:alphaOff val="0"/>
                <a:tint val="37000"/>
                <a:satMod val="300000"/>
              </a:schemeClr>
            </a:gs>
            <a:gs pos="100000">
              <a:schemeClr val="accent5">
                <a:hueOff val="5627583"/>
                <a:satOff val="-45358"/>
                <a:lumOff val="12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latin typeface="Comic Sans MS" pitchFamily="66" charset="0"/>
            </a:rPr>
            <a:t>Representante do Núcleo de Prevenção de Violência</a:t>
          </a:r>
          <a:endParaRPr lang="pt-BR" sz="1200" kern="1200" dirty="0">
            <a:latin typeface="Comic Sans MS" pitchFamily="66" charset="0"/>
          </a:endParaRPr>
        </a:p>
      </dsp:txBody>
      <dsp:txXfrm>
        <a:off x="1368577" y="2848520"/>
        <a:ext cx="1132367" cy="979630"/>
      </dsp:txXfrm>
    </dsp:sp>
    <dsp:sp modelId="{D11C9DA7-1D3C-4105-9D11-98D263EE3BA4}">
      <dsp:nvSpPr>
        <dsp:cNvPr id="0" name=""/>
        <dsp:cNvSpPr/>
      </dsp:nvSpPr>
      <dsp:spPr>
        <a:xfrm>
          <a:off x="1072186" y="899235"/>
          <a:ext cx="1693747" cy="1465290"/>
        </a:xfrm>
        <a:prstGeom prst="hexagon">
          <a:avLst>
            <a:gd name="adj" fmla="val 28570"/>
            <a:gd name="vf" fmla="val 115470"/>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latin typeface="Comic Sans MS" pitchFamily="66" charset="0"/>
            </a:rPr>
            <a:t>Interlocução Saúde da Criança e do Adolescente</a:t>
          </a:r>
        </a:p>
        <a:p>
          <a:pPr lvl="0" algn="ctr" defTabSz="622300">
            <a:lnSpc>
              <a:spcPct val="90000"/>
            </a:lnSpc>
            <a:spcBef>
              <a:spcPct val="0"/>
            </a:spcBef>
            <a:spcAft>
              <a:spcPct val="35000"/>
            </a:spcAft>
          </a:pPr>
          <a:r>
            <a:rPr lang="pt-BR" sz="1400" kern="1200" dirty="0" smtClean="0">
              <a:latin typeface="Comic Sans MS" pitchFamily="66" charset="0"/>
            </a:rPr>
            <a:t>STS SACA</a:t>
          </a:r>
          <a:endParaRPr lang="pt-BR" sz="1400" kern="1200" dirty="0">
            <a:latin typeface="Comic Sans MS" pitchFamily="66" charset="0"/>
          </a:endParaRPr>
        </a:p>
      </dsp:txBody>
      <dsp:txXfrm>
        <a:off x="1352876" y="1142065"/>
        <a:ext cx="1132367" cy="97963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Radial Hexagonal"/>
  <dgm:desc val="Use para mostrar um processo sequencial que se relaciona com uma ideia ou tema central. Limitado a seis formas de Nível 2. Funciona melhor com pequenas quantidades de texto. O texto não utilizado não aparece, mas permanecerá disponível se você alternar os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pt-BR"/>
          </a:p>
        </p:txBody>
      </p:sp>
      <p:sp>
        <p:nvSpPr>
          <p:cNvPr id="3" name="Espaço Reservado para Dat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4C325EA-FD75-489B-8102-0E695BEF1EFA}" type="datetimeFigureOut">
              <a:rPr lang="pt-BR"/>
              <a:pPr>
                <a:defRPr/>
              </a:pPr>
              <a:t>01/12/2017</a:t>
            </a:fld>
            <a:endParaRPr lang="pt-BR"/>
          </a:p>
        </p:txBody>
      </p:sp>
      <p:sp>
        <p:nvSpPr>
          <p:cNvPr id="4" name="Espaço Reservado para Rodapé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pt-BR"/>
          </a:p>
        </p:txBody>
      </p:sp>
      <p:sp>
        <p:nvSpPr>
          <p:cNvPr id="5" name="Espaço Reservado para Número de Slide 4"/>
          <p:cNvSpPr>
            <a:spLocks noGrp="1"/>
          </p:cNvSpPr>
          <p:nvPr>
            <p:ph type="sldNum" sz="quarter" idx="3"/>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9AAEAA8-DE59-4668-B290-5A5C6318B164}" type="slidenum">
              <a:rPr lang="pt-BR" altLang="pt-BR"/>
              <a:pPr/>
              <a:t>‹nº›</a:t>
            </a:fld>
            <a:endParaRPr lang="pt-BR" altLang="pt-BR"/>
          </a:p>
        </p:txBody>
      </p:sp>
    </p:spTree>
    <p:extLst>
      <p:ext uri="{BB962C8B-B14F-4D97-AF65-F5344CB8AC3E}">
        <p14:creationId xmlns:p14="http://schemas.microsoft.com/office/powerpoint/2010/main" val="1637175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884613" y="0"/>
            <a:ext cx="29718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B4AE854-148C-4A80-B2BF-FB97887F37EC}" type="datetimeFigureOut">
              <a:rPr lang="pt-BR"/>
              <a:pPr>
                <a:defRPr/>
              </a:pPr>
              <a:t>01/12/2017</a:t>
            </a:fld>
            <a:endParaRPr lang="pt-BR"/>
          </a:p>
        </p:txBody>
      </p:sp>
      <p:sp>
        <p:nvSpPr>
          <p:cNvPr id="4" name="Espaço Reservado para Imagem de Sli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714875"/>
            <a:ext cx="5486400" cy="446722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163"/>
            <a:ext cx="29718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84613" y="9428163"/>
            <a:ext cx="29718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72B22DE-5773-4821-8311-001D08497125}" type="slidenum">
              <a:rPr lang="pt-BR" altLang="pt-BR"/>
              <a:pPr/>
              <a:t>‹nº›</a:t>
            </a:fld>
            <a:endParaRPr lang="pt-BR" altLang="pt-BR"/>
          </a:p>
        </p:txBody>
      </p:sp>
    </p:spTree>
    <p:extLst>
      <p:ext uri="{BB962C8B-B14F-4D97-AF65-F5344CB8AC3E}">
        <p14:creationId xmlns:p14="http://schemas.microsoft.com/office/powerpoint/2010/main" val="2547643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AF8B7D7-FF65-4554-8A85-84D57A317D9D}" type="slidenum">
              <a:rPr lang="pt-BR" altLang="pt-BR">
                <a:latin typeface="Arial" charset="0"/>
              </a:rPr>
              <a:pPr>
                <a:spcBef>
                  <a:spcPct val="0"/>
                </a:spcBef>
              </a:pPr>
              <a:t>3</a:t>
            </a:fld>
            <a:endParaRPr lang="pt-BR" altLang="pt-B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fld id="{A929AB34-2E2D-48C5-A8AD-AD206FB6D1D7}" type="datetimeFigureOut">
              <a:rPr lang="pt-BR"/>
              <a:pPr>
                <a:defRPr/>
              </a:pPr>
              <a:t>01/12/2017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A3E0C929-47F7-4663-A4B8-671D2EA1351D}" type="slidenum">
              <a:rPr lang="pt-BR" altLang="pt-BR"/>
              <a:pPr/>
              <a:t>‹nº›</a:t>
            </a:fld>
            <a:endParaRPr lang="pt-BR" altLang="pt-BR"/>
          </a:p>
        </p:txBody>
      </p:sp>
    </p:spTree>
    <p:extLst>
      <p:ext uri="{BB962C8B-B14F-4D97-AF65-F5344CB8AC3E}">
        <p14:creationId xmlns:p14="http://schemas.microsoft.com/office/powerpoint/2010/main" val="342735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55EC75EF-9929-45BB-ABEA-B1A58E439BF0}" type="datetimeFigureOut">
              <a:rPr lang="pt-BR"/>
              <a:pPr>
                <a:defRPr/>
              </a:pPr>
              <a:t>01/12/2017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0DD102A6-66CA-41F9-8092-206BF1FA9D42}" type="slidenum">
              <a:rPr lang="pt-BR" altLang="pt-BR"/>
              <a:pPr/>
              <a:t>‹nº›</a:t>
            </a:fld>
            <a:endParaRPr lang="pt-BR" altLang="pt-BR"/>
          </a:p>
        </p:txBody>
      </p:sp>
    </p:spTree>
    <p:extLst>
      <p:ext uri="{BB962C8B-B14F-4D97-AF65-F5344CB8AC3E}">
        <p14:creationId xmlns:p14="http://schemas.microsoft.com/office/powerpoint/2010/main" val="326836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D41234BD-923B-4904-BB13-C65898407645}" type="datetimeFigureOut">
              <a:rPr lang="pt-BR"/>
              <a:pPr>
                <a:defRPr/>
              </a:pPr>
              <a:t>01/12/2017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D0D144EB-B354-4F09-AE24-B9174DEBD299}" type="slidenum">
              <a:rPr lang="pt-BR" altLang="pt-BR"/>
              <a:pPr/>
              <a:t>‹nº›</a:t>
            </a:fld>
            <a:endParaRPr lang="pt-BR" altLang="pt-BR"/>
          </a:p>
        </p:txBody>
      </p:sp>
    </p:spTree>
    <p:extLst>
      <p:ext uri="{BB962C8B-B14F-4D97-AF65-F5344CB8AC3E}">
        <p14:creationId xmlns:p14="http://schemas.microsoft.com/office/powerpoint/2010/main" val="28692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F7E8B5B8-E40B-4890-AD63-875FE69D4E2D}" type="datetimeFigureOut">
              <a:rPr lang="pt-BR"/>
              <a:pPr>
                <a:defRPr/>
              </a:pPr>
              <a:t>01/12/2017</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fld id="{8D7850D9-9C13-482E-88B7-636A77BD6AF3}" type="slidenum">
              <a:rPr lang="pt-BR" altLang="pt-BR"/>
              <a:pPr/>
              <a:t>‹nº›</a:t>
            </a:fld>
            <a:endParaRPr lang="pt-BR" altLang="pt-BR"/>
          </a:p>
        </p:txBody>
      </p:sp>
    </p:spTree>
    <p:extLst>
      <p:ext uri="{BB962C8B-B14F-4D97-AF65-F5344CB8AC3E}">
        <p14:creationId xmlns:p14="http://schemas.microsoft.com/office/powerpoint/2010/main" val="92553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Oval 6"/>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7"/>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8"/>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7" name="Date Placeholder 3"/>
          <p:cNvSpPr>
            <a:spLocks noGrp="1"/>
          </p:cNvSpPr>
          <p:nvPr>
            <p:ph type="dt" sz="half" idx="10"/>
          </p:nvPr>
        </p:nvSpPr>
        <p:spPr/>
        <p:txBody>
          <a:bodyPr/>
          <a:lstStyle>
            <a:lvl1pPr>
              <a:defRPr/>
            </a:lvl1pPr>
          </a:lstStyle>
          <a:p>
            <a:pPr>
              <a:defRPr/>
            </a:pPr>
            <a:fld id="{42679C77-08E6-4B88-B7BD-FADB5177DA46}" type="datetimeFigureOut">
              <a:rPr lang="pt-BR"/>
              <a:pPr>
                <a:defRPr/>
              </a:pPr>
              <a:t>01/12/2017</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fld id="{5B63A70E-6263-416F-B0C7-B2E61C7574FF}" type="slidenum">
              <a:rPr lang="pt-BR" altLang="pt-BR"/>
              <a:pPr/>
              <a:t>‹nº›</a:t>
            </a:fld>
            <a:endParaRPr lang="pt-BR" altLang="pt-BR"/>
          </a:p>
        </p:txBody>
      </p:sp>
    </p:spTree>
    <p:extLst>
      <p:ext uri="{BB962C8B-B14F-4D97-AF65-F5344CB8AC3E}">
        <p14:creationId xmlns:p14="http://schemas.microsoft.com/office/powerpoint/2010/main" val="245969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Date Placeholder 3"/>
          <p:cNvSpPr>
            <a:spLocks noGrp="1"/>
          </p:cNvSpPr>
          <p:nvPr>
            <p:ph type="dt" sz="half" idx="14"/>
          </p:nvPr>
        </p:nvSpPr>
        <p:spPr/>
        <p:txBody>
          <a:bodyPr/>
          <a:lstStyle>
            <a:lvl1pPr>
              <a:defRPr/>
            </a:lvl1pPr>
          </a:lstStyle>
          <a:p>
            <a:pPr>
              <a:defRPr/>
            </a:pPr>
            <a:fld id="{889D949C-8ACA-4806-AB09-53AC04FC8601}" type="datetimeFigureOut">
              <a:rPr lang="pt-BR"/>
              <a:pPr>
                <a:defRPr/>
              </a:pPr>
              <a:t>01/12/2017</a:t>
            </a:fld>
            <a:endParaRPr lang="pt-BR"/>
          </a:p>
        </p:txBody>
      </p:sp>
      <p:sp>
        <p:nvSpPr>
          <p:cNvPr id="6" name="Footer Placeholder 4"/>
          <p:cNvSpPr>
            <a:spLocks noGrp="1"/>
          </p:cNvSpPr>
          <p:nvPr>
            <p:ph type="ftr" sz="quarter" idx="15"/>
          </p:nvPr>
        </p:nvSpPr>
        <p:spPr/>
        <p:txBody>
          <a:bodyPr/>
          <a:lstStyle>
            <a:lvl1pPr>
              <a:defRPr/>
            </a:lvl1pPr>
          </a:lstStyle>
          <a:p>
            <a:pPr>
              <a:defRPr/>
            </a:pPr>
            <a:endParaRPr lang="pt-BR"/>
          </a:p>
        </p:txBody>
      </p:sp>
      <p:sp>
        <p:nvSpPr>
          <p:cNvPr id="7" name="Slide Number Placeholder 5"/>
          <p:cNvSpPr>
            <a:spLocks noGrp="1"/>
          </p:cNvSpPr>
          <p:nvPr>
            <p:ph type="sldNum" sz="quarter" idx="16"/>
          </p:nvPr>
        </p:nvSpPr>
        <p:spPr/>
        <p:txBody>
          <a:bodyPr/>
          <a:lstStyle>
            <a:lvl1pPr>
              <a:defRPr/>
            </a:lvl1pPr>
          </a:lstStyle>
          <a:p>
            <a:fld id="{EB84AF19-1615-485C-9B7E-352AD4049548}" type="slidenum">
              <a:rPr lang="pt-BR" altLang="pt-BR"/>
              <a:pPr/>
              <a:t>‹nº›</a:t>
            </a:fld>
            <a:endParaRPr lang="pt-BR" altLang="pt-BR"/>
          </a:p>
        </p:txBody>
      </p:sp>
    </p:spTree>
    <p:extLst>
      <p:ext uri="{BB962C8B-B14F-4D97-AF65-F5344CB8AC3E}">
        <p14:creationId xmlns:p14="http://schemas.microsoft.com/office/powerpoint/2010/main" val="341811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1" name="Content Placeholder 10"/>
          <p:cNvSpPr>
            <a:spLocks noGrp="1"/>
          </p:cNvSpPr>
          <p:nvPr>
            <p:ph sz="quarter" idx="13"/>
          </p:nvPr>
        </p:nvSpPr>
        <p:spPr>
          <a:xfrm>
            <a:off x="457200" y="2212848"/>
            <a:ext cx="4041648" cy="391363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5"/>
          </p:nvPr>
        </p:nvSpPr>
        <p:spPr/>
        <p:txBody>
          <a:bodyPr/>
          <a:lstStyle>
            <a:lvl1pPr>
              <a:defRPr/>
            </a:lvl1pPr>
          </a:lstStyle>
          <a:p>
            <a:pPr>
              <a:defRPr/>
            </a:pPr>
            <a:fld id="{C770A9C2-6912-47FF-AFBF-9525F7B36D6B}" type="datetimeFigureOut">
              <a:rPr lang="pt-BR"/>
              <a:pPr>
                <a:defRPr/>
              </a:pPr>
              <a:t>01/12/2017</a:t>
            </a:fld>
            <a:endParaRPr lang="pt-BR"/>
          </a:p>
        </p:txBody>
      </p:sp>
      <p:sp>
        <p:nvSpPr>
          <p:cNvPr id="8" name="Footer Placeholder 4"/>
          <p:cNvSpPr>
            <a:spLocks noGrp="1"/>
          </p:cNvSpPr>
          <p:nvPr>
            <p:ph type="ftr" sz="quarter" idx="16"/>
          </p:nvPr>
        </p:nvSpPr>
        <p:spPr/>
        <p:txBody>
          <a:bodyPr/>
          <a:lstStyle>
            <a:lvl1pPr>
              <a:defRPr/>
            </a:lvl1pPr>
          </a:lstStyle>
          <a:p>
            <a:pPr>
              <a:defRPr/>
            </a:pPr>
            <a:endParaRPr lang="pt-BR"/>
          </a:p>
        </p:txBody>
      </p:sp>
      <p:sp>
        <p:nvSpPr>
          <p:cNvPr id="9" name="Slide Number Placeholder 5"/>
          <p:cNvSpPr>
            <a:spLocks noGrp="1"/>
          </p:cNvSpPr>
          <p:nvPr>
            <p:ph type="sldNum" sz="quarter" idx="17"/>
          </p:nvPr>
        </p:nvSpPr>
        <p:spPr/>
        <p:txBody>
          <a:bodyPr/>
          <a:lstStyle>
            <a:lvl1pPr>
              <a:defRPr/>
            </a:lvl1pPr>
          </a:lstStyle>
          <a:p>
            <a:fld id="{7717DEA9-BEBB-4B62-9DC9-4005D4265EAF}" type="slidenum">
              <a:rPr lang="pt-BR" altLang="pt-BR"/>
              <a:pPr/>
              <a:t>‹nº›</a:t>
            </a:fld>
            <a:endParaRPr lang="pt-BR" altLang="pt-BR"/>
          </a:p>
        </p:txBody>
      </p:sp>
    </p:spTree>
    <p:extLst>
      <p:ext uri="{BB962C8B-B14F-4D97-AF65-F5344CB8AC3E}">
        <p14:creationId xmlns:p14="http://schemas.microsoft.com/office/powerpoint/2010/main" val="312092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pPr>
              <a:defRPr/>
            </a:pPr>
            <a:fld id="{74A4A73F-3230-4CA3-A6D1-6D45A7E1BDF2}" type="datetimeFigureOut">
              <a:rPr lang="pt-BR"/>
              <a:pPr>
                <a:defRPr/>
              </a:pPr>
              <a:t>01/12/2017</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fld id="{75707DB3-87C5-4F46-BDE1-4596E1582B91}" type="slidenum">
              <a:rPr lang="pt-BR" altLang="pt-BR"/>
              <a:pPr/>
              <a:t>‹nº›</a:t>
            </a:fld>
            <a:endParaRPr lang="pt-BR" altLang="pt-BR"/>
          </a:p>
        </p:txBody>
      </p:sp>
    </p:spTree>
    <p:extLst>
      <p:ext uri="{BB962C8B-B14F-4D97-AF65-F5344CB8AC3E}">
        <p14:creationId xmlns:p14="http://schemas.microsoft.com/office/powerpoint/2010/main" val="147392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5B0724-3942-4A0A-92E3-85DC1662644D}" type="datetimeFigureOut">
              <a:rPr lang="pt-BR"/>
              <a:pPr>
                <a:defRPr/>
              </a:pPr>
              <a:t>01/12/2017</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fld id="{0BF10288-EA30-4701-8B73-F2675A9DFC2E}" type="slidenum">
              <a:rPr lang="pt-BR" altLang="pt-BR"/>
              <a:pPr/>
              <a:t>‹nº›</a:t>
            </a:fld>
            <a:endParaRPr lang="pt-BR" altLang="pt-BR"/>
          </a:p>
        </p:txBody>
      </p:sp>
    </p:spTree>
    <p:extLst>
      <p:ext uri="{BB962C8B-B14F-4D97-AF65-F5344CB8AC3E}">
        <p14:creationId xmlns:p14="http://schemas.microsoft.com/office/powerpoint/2010/main" val="352854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37046DEE-237A-466F-98C9-AD8906277D71}" type="datetimeFigureOut">
              <a:rPr lang="pt-BR"/>
              <a:pPr>
                <a:defRPr/>
              </a:pPr>
              <a:t>01/12/2017</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fld id="{BE588CE1-8C10-426B-8C65-C523AABBC046}" type="slidenum">
              <a:rPr lang="pt-BR" altLang="pt-BR"/>
              <a:pPr/>
              <a:t>‹nº›</a:t>
            </a:fld>
            <a:endParaRPr lang="pt-BR" altLang="pt-BR"/>
          </a:p>
        </p:txBody>
      </p:sp>
    </p:spTree>
    <p:extLst>
      <p:ext uri="{BB962C8B-B14F-4D97-AF65-F5344CB8AC3E}">
        <p14:creationId xmlns:p14="http://schemas.microsoft.com/office/powerpoint/2010/main" val="28401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pt-BR" smtClean="0"/>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1A787846-4D81-4449-9BA4-AF2A230E011F}" type="datetimeFigureOut">
              <a:rPr lang="pt-BR"/>
              <a:pPr>
                <a:defRPr/>
              </a:pPr>
              <a:t>01/12/2017</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fld id="{11F68057-0166-4D37-BC75-9D88AF46F38A}" type="slidenum">
              <a:rPr lang="pt-BR" altLang="pt-BR"/>
              <a:pPr/>
              <a:t>‹nº›</a:t>
            </a:fld>
            <a:endParaRPr lang="pt-BR" altLang="pt-BR"/>
          </a:p>
        </p:txBody>
      </p:sp>
    </p:spTree>
    <p:extLst>
      <p:ext uri="{BB962C8B-B14F-4D97-AF65-F5344CB8AC3E}">
        <p14:creationId xmlns:p14="http://schemas.microsoft.com/office/powerpoint/2010/main" val="253037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fontAlgn="auto" hangingPunct="1">
              <a:spcBef>
                <a:spcPts val="0"/>
              </a:spcBef>
              <a:spcAft>
                <a:spcPts val="0"/>
              </a:spcAft>
              <a:defRPr sz="1200">
                <a:solidFill>
                  <a:schemeClr val="tx1">
                    <a:lumMod val="65000"/>
                    <a:lumOff val="35000"/>
                  </a:schemeClr>
                </a:solidFill>
                <a:latin typeface="Century Gothic" pitchFamily="34" charset="0"/>
                <a:cs typeface="+mn-cs"/>
              </a:defRPr>
            </a:lvl1pPr>
          </a:lstStyle>
          <a:p>
            <a:pPr>
              <a:defRPr/>
            </a:pPr>
            <a:fld id="{55D24F31-1D66-45DD-ABD4-62546AE36308}" type="datetimeFigureOut">
              <a:rPr lang="pt-BR"/>
              <a:pPr>
                <a:defRPr/>
              </a:pPr>
              <a:t>01/12/2017</a:t>
            </a:fld>
            <a:endParaRPr lang="pt-B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Century Gothic" pitchFamily="34" charset="0"/>
                <a:cs typeface="+mn-cs"/>
              </a:defRPr>
            </a:lvl1pPr>
          </a:lstStyle>
          <a:p>
            <a:pPr>
              <a:defRPr/>
            </a:pPr>
            <a:endParaRPr lang="pt-B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595959"/>
                </a:solidFill>
                <a:latin typeface="Century Gothic" pitchFamily="34" charset="0"/>
              </a:defRPr>
            </a:lvl1pPr>
          </a:lstStyle>
          <a:p>
            <a:fld id="{082ADECD-6D7A-43FF-B4F6-208CE5CEAB91}" type="slidenum">
              <a:rPr lang="pt-BR" altLang="pt-BR"/>
              <a:pPr/>
              <a:t>‹nº›</a:t>
            </a:fld>
            <a:endParaRPr lang="pt-BR" altLang="pt-B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15"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4.xml"/><Relationship Id="rId7" Type="http://schemas.openxmlformats.org/officeDocument/2006/relationships/hyperlink" Target="mailto:saudecrianca.stssaca@gmail.com"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Users\Luiz\AppData\Local\Microsoft\Windows\Temporary Internet Files\Content.IE5\Y16TB750\foot-445189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aixaDeTexto 5"/>
          <p:cNvSpPr txBox="1">
            <a:spLocks noChangeArrowheads="1"/>
          </p:cNvSpPr>
          <p:nvPr/>
        </p:nvSpPr>
        <p:spPr bwMode="auto">
          <a:xfrm>
            <a:off x="2124075" y="4581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pt-BR" altLang="pt-BR" sz="1800">
              <a:solidFill>
                <a:schemeClr val="tx1"/>
              </a:solidFill>
              <a:latin typeface="Arial" charset="0"/>
            </a:endParaRPr>
          </a:p>
        </p:txBody>
      </p:sp>
      <p:sp>
        <p:nvSpPr>
          <p:cNvPr id="2" name="Título 1"/>
          <p:cNvSpPr>
            <a:spLocks noGrp="1"/>
          </p:cNvSpPr>
          <p:nvPr>
            <p:ph type="title"/>
          </p:nvPr>
        </p:nvSpPr>
        <p:spPr>
          <a:xfrm>
            <a:off x="15523" y="3429000"/>
            <a:ext cx="9144000" cy="2056357"/>
          </a:xfrm>
          <a:solidFill>
            <a:srgbClr val="BFBFBF">
              <a:alpha val="60000"/>
            </a:srgbClr>
          </a:solidFill>
        </p:spPr>
        <p:txBody>
          <a:bodyPr/>
          <a:lstStyle/>
          <a:p>
            <a:r>
              <a:rPr lang="pt-BR" sz="3600" b="1" dirty="0">
                <a:solidFill>
                  <a:srgbClr val="0000FF"/>
                </a:solidFill>
                <a:latin typeface="Comic Sans MS" pitchFamily="66" charset="0"/>
              </a:rPr>
              <a:t>Monitoramento dos recém-nascidos de risco </a:t>
            </a:r>
            <a:r>
              <a:rPr lang="pt-BR" sz="3600" b="1" dirty="0" smtClean="0">
                <a:solidFill>
                  <a:srgbClr val="0000FF"/>
                </a:solidFill>
                <a:latin typeface="Comic Sans MS" pitchFamily="66" charset="0"/>
              </a:rPr>
              <a:t>pela </a:t>
            </a:r>
            <a:r>
              <a:rPr lang="pt-BR" altLang="pt-BR" sz="3600" b="1" dirty="0">
                <a:solidFill>
                  <a:srgbClr val="0000FF"/>
                </a:solidFill>
                <a:latin typeface="Comic Sans MS" pitchFamily="66" charset="0"/>
              </a:rPr>
              <a:t>Supervisão Técnica de Saúde de Santo Amaro e Cidade </a:t>
            </a:r>
            <a:r>
              <a:rPr lang="pt-BR" altLang="pt-BR" sz="3600" b="1" dirty="0" smtClean="0">
                <a:solidFill>
                  <a:srgbClr val="0000FF"/>
                </a:solidFill>
                <a:latin typeface="Comic Sans MS" pitchFamily="66" charset="0"/>
              </a:rPr>
              <a:t>Ademar</a:t>
            </a:r>
            <a:endParaRPr lang="pt-BR" sz="3600" b="1" dirty="0">
              <a:solidFill>
                <a:srgbClr val="0000FF"/>
              </a:solidFill>
              <a:latin typeface="Comic Sans MS" pitchFamily="66" charset="0"/>
            </a:endParaRPr>
          </a:p>
        </p:txBody>
      </p:sp>
      <p:sp>
        <p:nvSpPr>
          <p:cNvPr id="5" name="Retângulo 4"/>
          <p:cNvSpPr/>
          <p:nvPr/>
        </p:nvSpPr>
        <p:spPr>
          <a:xfrm>
            <a:off x="395536" y="116632"/>
            <a:ext cx="8640960" cy="648072"/>
          </a:xfrm>
          <a:prstGeom prst="rect">
            <a:avLst/>
          </a:prstGeom>
          <a:solidFill>
            <a:srgbClr val="BFBFBF">
              <a:alpha val="60000"/>
            </a:srgbClr>
          </a:solidFill>
        </p:spPr>
        <p:txBody>
          <a:bodyPr vert="horz" lIns="91440" tIns="45720" rIns="91440" bIns="45720" rtlCol="0" anchor="b">
            <a:noAutofit/>
          </a:bodyPr>
          <a:lstStyle/>
          <a:p>
            <a:pPr algn="ctr" eaLnBrk="1" hangingPunct="1"/>
            <a:r>
              <a:rPr lang="pt-BR" sz="2000" b="1" dirty="0">
                <a:effectLst>
                  <a:outerShdw blurRad="63500" dist="38100" dir="5400000" algn="t" rotWithShape="0">
                    <a:prstClr val="black">
                      <a:alpha val="25000"/>
                    </a:prstClr>
                  </a:outerShdw>
                </a:effectLst>
                <a:latin typeface="Comic Sans MS" pitchFamily="66" charset="0"/>
                <a:ea typeface="+mj-ea"/>
                <a:cs typeface="+mj-cs"/>
              </a:rPr>
              <a:t>XV Seminário da Análise da Qualidade e Informação do SINASC</a:t>
            </a:r>
          </a:p>
          <a:p>
            <a:pPr algn="ctr" eaLnBrk="1" hangingPunct="1"/>
            <a:r>
              <a:rPr lang="pt-BR" sz="2000" b="1" dirty="0">
                <a:effectLst>
                  <a:outerShdw blurRad="63500" dist="38100" dir="5400000" algn="t" rotWithShape="0">
                    <a:prstClr val="black">
                      <a:alpha val="25000"/>
                    </a:prstClr>
                  </a:outerShdw>
                </a:effectLst>
                <a:latin typeface="Comic Sans MS" pitchFamily="66" charset="0"/>
                <a:ea typeface="+mj-ea"/>
                <a:cs typeface="+mj-cs"/>
              </a:rPr>
              <a:t>Gerência do SINASC / Secretaria Municipal de São Paulo</a:t>
            </a:r>
            <a:endParaRPr lang="pt-BR" sz="2000" b="1" dirty="0">
              <a:effectLst>
                <a:outerShdw blurRad="63500" dist="38100" dir="5400000" algn="t" rotWithShape="0">
                  <a:prstClr val="black">
                    <a:alpha val="25000"/>
                  </a:prstClr>
                </a:outerShdw>
              </a:effectLst>
              <a:latin typeface="Comic Sans MS" pitchFamily="66" charset="0"/>
              <a:ea typeface="+mj-ea"/>
              <a:cs typeface="+mj-cs"/>
            </a:endParaRPr>
          </a:p>
        </p:txBody>
      </p:sp>
      <p:sp>
        <p:nvSpPr>
          <p:cNvPr id="11" name="CaixaDeTexto 10"/>
          <p:cNvSpPr txBox="1"/>
          <p:nvPr/>
        </p:nvSpPr>
        <p:spPr>
          <a:xfrm>
            <a:off x="3358311" y="6125234"/>
            <a:ext cx="3877985" cy="400110"/>
          </a:xfrm>
          <a:prstGeom prst="rect">
            <a:avLst/>
          </a:prstGeom>
          <a:noFill/>
        </p:spPr>
        <p:txBody>
          <a:bodyPr wrap="none" rtlCol="0">
            <a:spAutoFit/>
          </a:bodyPr>
          <a:lstStyle/>
          <a:p>
            <a:pPr algn="ctr" eaLnBrk="1" hangingPunct="1"/>
            <a:r>
              <a:rPr lang="pt-BR" sz="2000" b="1" dirty="0">
                <a:effectLst>
                  <a:outerShdw blurRad="63500" dist="38100" dir="5400000" algn="t" rotWithShape="0">
                    <a:prstClr val="black">
                      <a:alpha val="25000"/>
                    </a:prstClr>
                  </a:outerShdw>
                </a:effectLst>
                <a:latin typeface="Comic Sans MS" pitchFamily="66" charset="0"/>
                <a:ea typeface="+mj-ea"/>
                <a:cs typeface="+mj-cs"/>
              </a:rPr>
              <a:t>São Paulo, novembro de 2017</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23838" y="681038"/>
          <a:ext cx="8596312" cy="5346700"/>
        </p:xfrm>
        <a:graphic>
          <a:graphicData uri="http://schemas.openxmlformats.org/drawingml/2006/table">
            <a:tbl>
              <a:tblPr>
                <a:tableStyleId>{5C22544A-7EE6-4342-B048-85BDC9FD1C3A}</a:tableStyleId>
              </a:tblPr>
              <a:tblGrid>
                <a:gridCol w="209817"/>
                <a:gridCol w="404206"/>
                <a:gridCol w="428890"/>
                <a:gridCol w="255071"/>
                <a:gridCol w="1007943"/>
                <a:gridCol w="933890"/>
                <a:gridCol w="226272"/>
                <a:gridCol w="263299"/>
                <a:gridCol w="296212"/>
                <a:gridCol w="349695"/>
                <a:gridCol w="271527"/>
                <a:gridCol w="275642"/>
                <a:gridCol w="152220"/>
                <a:gridCol w="194389"/>
                <a:gridCol w="366151"/>
                <a:gridCol w="851609"/>
                <a:gridCol w="530713"/>
                <a:gridCol w="230387"/>
                <a:gridCol w="194389"/>
                <a:gridCol w="176904"/>
                <a:gridCol w="176904"/>
                <a:gridCol w="120336"/>
                <a:gridCol w="120336"/>
                <a:gridCol w="234501"/>
                <a:gridCol w="325011"/>
              </a:tblGrid>
              <a:tr h="231566">
                <a:tc>
                  <a:txBody>
                    <a:bodyPr/>
                    <a:lstStyle/>
                    <a:p>
                      <a:pPr algn="l" fontAlgn="b"/>
                      <a:r>
                        <a:rPr lang="pt-BR" sz="500" u="none" strike="noStrike" dirty="0">
                          <a:effectLst/>
                        </a:rPr>
                        <a:t>Coordenadoria</a:t>
                      </a:r>
                      <a:endParaRPr lang="pt-BR" sz="500" b="0" i="0" u="none" strike="noStrike" dirty="0">
                        <a:solidFill>
                          <a:srgbClr val="000000"/>
                        </a:solidFill>
                        <a:effectLst/>
                        <a:latin typeface="Calibri"/>
                      </a:endParaRPr>
                    </a:p>
                  </a:txBody>
                  <a:tcPr marL="2956" marR="2956" marT="2956" marB="0" anchor="b"/>
                </a:tc>
                <a:tc>
                  <a:txBody>
                    <a:bodyPr/>
                    <a:lstStyle/>
                    <a:p>
                      <a:pPr algn="ctr" fontAlgn="b"/>
                      <a:r>
                        <a:rPr lang="pt-BR" sz="500" u="none" strike="noStrike" dirty="0">
                          <a:effectLst/>
                        </a:rPr>
                        <a:t>Supervisão</a:t>
                      </a:r>
                      <a:endParaRPr lang="pt-BR" sz="500" b="0" i="0" u="none" strike="noStrike" dirty="0">
                        <a:solidFill>
                          <a:srgbClr val="000000"/>
                        </a:solidFill>
                        <a:effectLst/>
                        <a:latin typeface="Calibri"/>
                      </a:endParaRPr>
                    </a:p>
                  </a:txBody>
                  <a:tcPr marL="2956" marR="2956" marT="2956" marB="0" anchor="b"/>
                </a:tc>
                <a:tc>
                  <a:txBody>
                    <a:bodyPr/>
                    <a:lstStyle/>
                    <a:p>
                      <a:pPr algn="ctr" fontAlgn="b"/>
                      <a:r>
                        <a:rPr lang="pt-BR" sz="500" u="none" strike="noStrike">
                          <a:effectLst/>
                        </a:rPr>
                        <a:t>UNIDADE</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NUMERODN</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HOSPITAL</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NOMEMAE</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dirty="0" smtClean="0">
                          <a:effectLst/>
                        </a:rPr>
                        <a:t>IDADEMAE</a:t>
                      </a:r>
                      <a:endParaRPr lang="pt-BR" sz="500" b="0" i="0" u="none" strike="noStrike" dirty="0">
                        <a:solidFill>
                          <a:srgbClr val="000000"/>
                        </a:solidFill>
                        <a:effectLst/>
                        <a:latin typeface="Calibri"/>
                      </a:endParaRPr>
                    </a:p>
                  </a:txBody>
                  <a:tcPr marL="2956" marR="2956" marT="2956" marB="0" anchor="b"/>
                </a:tc>
                <a:tc>
                  <a:txBody>
                    <a:bodyPr/>
                    <a:lstStyle/>
                    <a:p>
                      <a:pPr algn="ctr" fontAlgn="b"/>
                      <a:r>
                        <a:rPr lang="pt-BR" sz="500" u="none" strike="noStrike">
                          <a:effectLst/>
                        </a:rPr>
                        <a:t>DTNASCMAE</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RACACORMAE</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NUMSUSMAE</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DTULTMENST</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SEMAGESTAC</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PARTO</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CEPRES</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BAIRES</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ENDRES</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COMPLRES</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NUMRES</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DTNASC</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APGAR1</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APGAR5</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SEXO</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PESO</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IDANOMAL</a:t>
                      </a:r>
                      <a:endParaRPr lang="pt-BR" sz="500" b="0" i="0" u="none" strike="noStrike">
                        <a:solidFill>
                          <a:srgbClr val="000000"/>
                        </a:solidFill>
                        <a:effectLst/>
                        <a:latin typeface="Calibri"/>
                      </a:endParaRPr>
                    </a:p>
                  </a:txBody>
                  <a:tcPr marL="2956" marR="2956" marT="2956" marB="0" anchor="b"/>
                </a:tc>
                <a:tc>
                  <a:txBody>
                    <a:bodyPr/>
                    <a:lstStyle/>
                    <a:p>
                      <a:pPr algn="ctr" fontAlgn="b"/>
                      <a:r>
                        <a:rPr lang="pt-BR" sz="500" u="none" strike="noStrike">
                          <a:effectLst/>
                        </a:rPr>
                        <a:t>CODANOMAL</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PARAISOPOLIS II</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74835102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CAMPO LIMPO - FERNANDO MAURO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ELIANA DE NOVAIS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31101983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05663020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VILA ANDRADE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MANOEL ANTONIO PINTO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2025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74782925</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VALERIA DOS SANTOS SAMPAIO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04101978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207797840550002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04888080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ANGELO CORABI,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CASA 92 - RECANTO CA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2100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74782930</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ELLEN PAIVA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27092002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801440487985414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04843640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ANGELO PERIN,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PARQUE 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2750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74782934</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DANUBIA PAULA DA SILVA SANTANA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30071980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801440413327855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04856070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ANTONIO CARLOS BENJAMIM DOS SANTOS AV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MYRNA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3330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74782937</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SIMONE ALVES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14051984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801440442190188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04890190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JOSE DA CUNHA,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NOVO PARELHEI</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 CASA 03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1920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74782938</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SIMONE ALVES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14051984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801440442190188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04890190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JOSE DA CUNHA,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NOVO PARELHEI</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 CASA 03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2340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74782939</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FRANCISCA ANALICE LEITE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16121981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898000614697133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04852504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PROGRESSO,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NOVO 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1060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74782944</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ANA CAROLINA MOURA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29051995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203913308070005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04849534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NOVA,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CANTINHO DO CEU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2180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74782948</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MARCIA GOMES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12062000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801434188166210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04852008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CLOVIS CANTO,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SHANGRILA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3330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74782950</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SHIRLEY PEREIRA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15081998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801440437346426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04909100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SAO LUIS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QUIMILI,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ALFREDO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562 - B</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ARRASTAO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74783941</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CAMPO LIMPO - FERNANDO MAURO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PALOMA PAIVA DE SOUSA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13091994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05793280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JANUARIO DA CUNHA BARBOSA,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VIELA 18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22092017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1785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JARDIM VALQUIRIA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74810560</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REGIONAL SUL</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ANA KAROLYN SILVA MOREIRA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17031998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801440463841382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05797300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CAPAO REDONDO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FRANCISCO LACERDA E ALMEIDA,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28092017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2245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PARAISOPOLIS III</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74780232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UNIVERSITARIO DA USP</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VITORIA PEREIRA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27112001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801440442627373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05664015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VILA ANDRADE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INDEPENDENCIA DA R PARAISOPOLIS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460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01102017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3200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Santo Amaro/Cidade Ademar</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74779858</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ALBERT EINSTEIN</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SABRINA ALMEIDA VELOSA VIEIRA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31031978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04641080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SANTO AMARO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CARLO RAINALDI,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CASA 07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61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1980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73688280</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BOSQUE DA SAUDE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GABRIELA MARTINS GUIMARAES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31011991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05815080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SAO LUIS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JOAO MANUEL DA SILVA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17092017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2630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Santo Amaro/Cidade Ademar</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73688312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BOSQUE DA SAUDE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RITA GOMES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11121983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15022017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04679080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CAMPO GRANDE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JOAO CARLOS DE ARTUR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422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2450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Santo Amaro/Cidade Ademar</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73688313</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BOSQUE DA SAUDE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RITA GOMES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11121983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15022017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04679080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CAMPO GRANDE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JOAO CARLOS DE ARTUR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422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2485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74782967</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TAMIRES DA SILVA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24101993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708909774946415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04865060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PARELHEIROS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FORTE DE COPACABANA,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JD IPORA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181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2365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Santo Amaro/Cidade Ademar</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74780745</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ALBERT EINSTEIN</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CHRISTIANA CAMPOS DE ALMEIDA ZAMBRINI</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03121987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01032017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04729030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SANTO AMARO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ABILIO BORIN R  JD CARAVELAS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158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30092017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1765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74810722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GERAL DE PEDREIRA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LUCIBERIA SOUSA DO CARMO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07111996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04814520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CIDADE DUTRA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MARIO ALVES DE SOUZA VIEIRA,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28092017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3775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Capela do Socorro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74782958</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MATERNIDADE INTERLAGOS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ANA CAROLINE CERQUEIRA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09031997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898001420298220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04849508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GRAJAU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BEM-TE-VI,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CANTINHO DO CEU</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37A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26092017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2010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74835169</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CAMPO LIMPO - FERNANDO MAURO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LUANA PAULA ALVES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22021996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05841130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SAO LUIS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CEL. LUIZ SCHIMITH,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PARAISOPOLIS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74780232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HOSPITAL UNIVERSITARIO DA USP</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VITORIA PEREIRA DOS SANTOS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27112001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801440442627373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05664015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VILA ANDRADE</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INDEPENDENCIA DA R PARAISOPOLIS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460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01102017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F</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3200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74835172</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CAMPO LIMPO - FERNANDO MAURO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KAMILA RODRIGUES OLIVEIRA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18091991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05774210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CAMPO LIMPO</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CATAQUENA,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1189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74834671</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M BOI MIRIM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MARIA JOZENITA BENTO DE GUIMARAES LIMA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29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29041988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04930140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ANGELA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DR. ARTUR MOREIRA DE ALMEIDA,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2570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231566">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Santo Amaro/Cidade Ademar</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74747940</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MAT STA MARIA-CRUZ AZUL</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NATHALIA EVANGELISTA PEREIRA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13121981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04428000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CIDADE ADEMAR</a:t>
                      </a:r>
                      <a:endParaRPr lang="pt-BR" sz="500" b="0" i="0" u="none" strike="noStrike">
                        <a:solidFill>
                          <a:srgbClr val="000000"/>
                        </a:solidFill>
                        <a:effectLst/>
                        <a:latin typeface="Calibri"/>
                      </a:endParaRPr>
                    </a:p>
                  </a:txBody>
                  <a:tcPr marL="2956" marR="2956" marT="2956" marB="0" anchor="b"/>
                </a:tc>
                <a:tc>
                  <a:txBody>
                    <a:bodyPr/>
                    <a:lstStyle/>
                    <a:p>
                      <a:pPr algn="r" fontAlgn="b"/>
                      <a:r>
                        <a:rPr lang="sv-SE" sz="500" u="none" strike="noStrike">
                          <a:effectLst/>
                        </a:rPr>
                        <a:t>YERVANT KISSAJIKIAN, AV - DE 1602 AO FIM</a:t>
                      </a:r>
                      <a:endParaRPr lang="sv-SE"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2971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dirty="0">
                          <a:effectLst/>
                        </a:rPr>
                        <a:t> </a:t>
                      </a:r>
                      <a:endParaRPr lang="pt-BR" sz="500" b="0" i="0" u="none" strike="noStrike" dirty="0">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74784816</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MUN M BOI MIRIM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ELAINE SIMAO SOUSA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smtClean="0">
                          <a:effectLst/>
                        </a:rPr>
                        <a:t>19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27101997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04951030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ANGELA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MANDACARU,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137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03092017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2435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74774484</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MAT STA JOANA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dirty="0">
                          <a:effectLst/>
                        </a:rPr>
                        <a:t>TAMYRES APARECIDA F DE OLIVEIRA</a:t>
                      </a:r>
                      <a:endParaRPr lang="pt-BR" sz="500" b="0" i="0" u="none" strike="noStrike" dirty="0">
                        <a:solidFill>
                          <a:srgbClr val="000000"/>
                        </a:solidFill>
                        <a:effectLst/>
                        <a:latin typeface="Calibri"/>
                      </a:endParaRPr>
                    </a:p>
                  </a:txBody>
                  <a:tcPr marL="2956" marR="2956" marT="2956" marB="0" anchor="b"/>
                </a:tc>
                <a:tc>
                  <a:txBody>
                    <a:bodyPr/>
                    <a:lstStyle/>
                    <a:p>
                      <a:pPr algn="r" fontAlgn="b"/>
                      <a:r>
                        <a:rPr lang="pt-BR" sz="500" u="none" strike="noStrike" smtClean="0">
                          <a:effectLst/>
                        </a:rPr>
                        <a:t>28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14011989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13012017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34</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04939200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ANGELA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BOCAINA DE MINAS,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107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11092017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1490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r>
              <a:tr h="155362">
                <a:tc>
                  <a:txBody>
                    <a:bodyPr/>
                    <a:lstStyle/>
                    <a:p>
                      <a:pPr algn="l" fontAlgn="b"/>
                      <a:r>
                        <a:rPr lang="pt-BR" sz="500" u="none" strike="noStrike">
                          <a:effectLst/>
                        </a:rPr>
                        <a:t>CRS SUL</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M'Boi Mirim</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74774247</a:t>
                      </a:r>
                      <a:endParaRPr lang="pt-BR" sz="500" b="0" i="0" u="none" strike="noStrike">
                        <a:solidFill>
                          <a:srgbClr val="000000"/>
                        </a:solidFill>
                        <a:effectLst/>
                        <a:latin typeface="Calibri"/>
                      </a:endParaRPr>
                    </a:p>
                  </a:txBody>
                  <a:tcPr marL="2956" marR="2956" marT="2956" marB="0" anchor="b"/>
                </a:tc>
                <a:tc>
                  <a:txBody>
                    <a:bodyPr/>
                    <a:lstStyle/>
                    <a:p>
                      <a:pPr algn="l" fontAlgn="b"/>
                      <a:r>
                        <a:rPr lang="pt-BR" sz="500" u="none" strike="noStrike">
                          <a:effectLst/>
                        </a:rPr>
                        <a:t>HOSP MAT STA JOANA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TATIANA SANTANA BEZERRA SIMOURA MATOS</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dirty="0" smtClean="0">
                          <a:effectLst/>
                        </a:rPr>
                        <a:t>20</a:t>
                      </a:r>
                      <a:endParaRPr lang="pt-BR" sz="500" b="0" i="0" u="none" strike="noStrike" dirty="0">
                        <a:solidFill>
                          <a:srgbClr val="000000"/>
                        </a:solidFill>
                        <a:effectLst/>
                        <a:latin typeface="Calibri"/>
                      </a:endParaRPr>
                    </a:p>
                  </a:txBody>
                  <a:tcPr marL="2956" marR="2956" marT="2956" marB="0" anchor="b"/>
                </a:tc>
                <a:tc>
                  <a:txBody>
                    <a:bodyPr/>
                    <a:lstStyle/>
                    <a:p>
                      <a:pPr algn="r" fontAlgn="b"/>
                      <a:r>
                        <a:rPr lang="pt-BR" sz="500" u="none" strike="noStrike">
                          <a:effectLst/>
                        </a:rPr>
                        <a:t>14101996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25122016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36</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1</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05878190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JARDIM ANGELA</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VULNERARIA, R</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 </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910</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05092017</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8</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9</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M</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2225</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a:effectLst/>
                        </a:rPr>
                        <a:t>2</a:t>
                      </a:r>
                      <a:endParaRPr lang="pt-BR" sz="500" b="0" i="0" u="none" strike="noStrike">
                        <a:solidFill>
                          <a:srgbClr val="000000"/>
                        </a:solidFill>
                        <a:effectLst/>
                        <a:latin typeface="Calibri"/>
                      </a:endParaRPr>
                    </a:p>
                  </a:txBody>
                  <a:tcPr marL="2956" marR="2956" marT="2956" marB="0" anchor="b"/>
                </a:tc>
                <a:tc>
                  <a:txBody>
                    <a:bodyPr/>
                    <a:lstStyle/>
                    <a:p>
                      <a:pPr algn="r" fontAlgn="b"/>
                      <a:r>
                        <a:rPr lang="pt-BR" sz="500" u="none" strike="noStrike" dirty="0">
                          <a:effectLst/>
                        </a:rPr>
                        <a:t> </a:t>
                      </a:r>
                      <a:endParaRPr lang="pt-BR" sz="500" b="0" i="0" u="none" strike="noStrike" dirty="0">
                        <a:solidFill>
                          <a:srgbClr val="000000"/>
                        </a:solidFill>
                        <a:effectLst/>
                        <a:latin typeface="Calibri"/>
                      </a:endParaRPr>
                    </a:p>
                  </a:txBody>
                  <a:tcPr marL="2956" marR="2956" marT="2956" marB="0" anchor="b"/>
                </a:tc>
              </a:tr>
            </a:tbl>
          </a:graphicData>
        </a:graphic>
      </p:graphicFrame>
      <p:sp>
        <p:nvSpPr>
          <p:cNvPr id="11050" name="CaixaDeTexto 4"/>
          <p:cNvSpPr txBox="1">
            <a:spLocks noChangeArrowheads="1"/>
          </p:cNvSpPr>
          <p:nvPr/>
        </p:nvSpPr>
        <p:spPr bwMode="auto">
          <a:xfrm>
            <a:off x="1411288" y="188913"/>
            <a:ext cx="5464175" cy="4000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pt-BR" altLang="pt-BR" sz="2000" dirty="0">
                <a:latin typeface="Comic Sans MS" pitchFamily="66" charset="0"/>
              </a:rPr>
              <a:t>Planilha enviada por </a:t>
            </a:r>
            <a:r>
              <a:rPr lang="pt-BR" altLang="pt-BR" sz="2000" i="1" dirty="0">
                <a:latin typeface="Comic Sans MS" pitchFamily="66" charset="0"/>
              </a:rPr>
              <a:t>S</a:t>
            </a:r>
            <a:r>
              <a:rPr lang="pt-BR" altLang="pt-BR" sz="2000" dirty="0">
                <a:latin typeface="Comic Sans MS" pitchFamily="66" charset="0"/>
              </a:rPr>
              <a:t>MS – </a:t>
            </a:r>
            <a:r>
              <a:rPr lang="pt-BR" altLang="pt-BR" sz="2000" dirty="0" err="1">
                <a:latin typeface="Comic Sans MS" pitchFamily="66" charset="0"/>
              </a:rPr>
              <a:t>CEInfo</a:t>
            </a:r>
            <a:r>
              <a:rPr lang="pt-BR" altLang="pt-BR" sz="2000" dirty="0">
                <a:latin typeface="Comic Sans MS" pitchFamily="66" charset="0"/>
              </a:rPr>
              <a:t>/SINASC</a:t>
            </a:r>
          </a:p>
        </p:txBody>
      </p:sp>
      <p:sp>
        <p:nvSpPr>
          <p:cNvPr id="15147" name="CaixaDeTexto 4"/>
          <p:cNvSpPr txBox="1">
            <a:spLocks noChangeArrowheads="1"/>
          </p:cNvSpPr>
          <p:nvPr/>
        </p:nvSpPr>
        <p:spPr bwMode="auto">
          <a:xfrm>
            <a:off x="309563" y="6300788"/>
            <a:ext cx="3109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1800">
                <a:solidFill>
                  <a:srgbClr val="0000FF"/>
                </a:solidFill>
                <a:latin typeface="Comic Sans MS" pitchFamily="66" charset="0"/>
              </a:rPr>
              <a:t>Saúde da Criança CRS Sul</a:t>
            </a:r>
          </a:p>
        </p:txBody>
      </p:sp>
      <p:sp>
        <p:nvSpPr>
          <p:cNvPr id="14" name="Explosão 2 13"/>
          <p:cNvSpPr/>
          <p:nvPr/>
        </p:nvSpPr>
        <p:spPr>
          <a:xfrm rot="21290037">
            <a:off x="6792913" y="-39688"/>
            <a:ext cx="2541587" cy="1230313"/>
          </a:xfrm>
          <a:prstGeom prst="irregularSeal2">
            <a:avLst/>
          </a:prstGeom>
        </p:spPr>
        <p:style>
          <a:lnRef idx="1">
            <a:schemeClr val="accent4"/>
          </a:lnRef>
          <a:fillRef idx="2">
            <a:schemeClr val="accent4"/>
          </a:fillRef>
          <a:effectRef idx="1">
            <a:schemeClr val="accent4"/>
          </a:effectRef>
          <a:fontRef idx="minor">
            <a:schemeClr val="dk1"/>
          </a:fontRef>
        </p:style>
        <p:txBody>
          <a:bodyPr anchor="ctr"/>
          <a:lstStyle/>
          <a:p>
            <a:pPr algn="ctr" eaLnBrk="1" hangingPunct="1">
              <a:defRPr/>
            </a:pPr>
            <a:r>
              <a:rPr lang="pt-BR" sz="2400" b="1" dirty="0">
                <a:solidFill>
                  <a:srgbClr val="0000FF"/>
                </a:solidFill>
                <a:latin typeface="Comic Sans MS" pitchFamily="66" charset="0"/>
              </a:rPr>
              <a:t>DNV</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50825" y="1541463"/>
          <a:ext cx="8640763" cy="1600200"/>
        </p:xfrm>
        <a:graphic>
          <a:graphicData uri="http://schemas.openxmlformats.org/drawingml/2006/table">
            <a:tbl>
              <a:tblPr>
                <a:tableStyleId>{8A107856-5554-42FB-B03E-39F5DBC370BA}</a:tableStyleId>
              </a:tblPr>
              <a:tblGrid>
                <a:gridCol w="648057"/>
                <a:gridCol w="720064"/>
                <a:gridCol w="1296114"/>
                <a:gridCol w="576051"/>
                <a:gridCol w="648057"/>
                <a:gridCol w="504840"/>
                <a:gridCol w="648072"/>
                <a:gridCol w="432048"/>
                <a:gridCol w="504056"/>
                <a:gridCol w="1079958"/>
                <a:gridCol w="744636"/>
                <a:gridCol w="838810"/>
              </a:tblGrid>
              <a:tr h="510319">
                <a:tc rowSpan="3">
                  <a:txBody>
                    <a:bodyPr/>
                    <a:lstStyle/>
                    <a:p>
                      <a:pPr algn="ctr" fontAlgn="ctr"/>
                      <a:r>
                        <a:rPr lang="pt-BR" sz="1800" b="1" u="none" strike="noStrike" dirty="0">
                          <a:solidFill>
                            <a:srgbClr val="FF0000"/>
                          </a:solidFill>
                        </a:rPr>
                        <a:t>UBS</a:t>
                      </a:r>
                      <a:endParaRPr lang="pt-BR" sz="1800" b="1" i="0" u="none" strike="noStrike" dirty="0">
                        <a:solidFill>
                          <a:srgbClr val="FF0000"/>
                        </a:solidFill>
                        <a:latin typeface="+mn-lt"/>
                      </a:endParaRPr>
                    </a:p>
                  </a:txBody>
                  <a:tcPr marL="7177" marR="7177" marT="7180" marB="0" anchor="ctr"/>
                </a:tc>
                <a:tc rowSpan="3">
                  <a:txBody>
                    <a:bodyPr/>
                    <a:lstStyle/>
                    <a:p>
                      <a:pPr algn="ctr" fontAlgn="ctr"/>
                      <a:r>
                        <a:rPr lang="pt-BR" sz="1100" u="none" strike="noStrike" dirty="0"/>
                        <a:t>NUMERO    DNV</a:t>
                      </a:r>
                      <a:endParaRPr lang="pt-BR" sz="1100" b="0" i="0" u="none" strike="noStrike" dirty="0">
                        <a:solidFill>
                          <a:srgbClr val="000000"/>
                        </a:solidFill>
                        <a:latin typeface="+mn-lt"/>
                      </a:endParaRPr>
                    </a:p>
                  </a:txBody>
                  <a:tcPr marL="7177" marR="7177" marT="7180" marB="0" anchor="ctr"/>
                </a:tc>
                <a:tc rowSpan="3">
                  <a:txBody>
                    <a:bodyPr/>
                    <a:lstStyle/>
                    <a:p>
                      <a:pPr algn="ctr" fontAlgn="ctr"/>
                      <a:r>
                        <a:rPr lang="pt-BR" sz="1100" u="none" strike="noStrike" dirty="0"/>
                        <a:t>NOME MATERNIDADE</a:t>
                      </a:r>
                      <a:endParaRPr lang="pt-BR" sz="1100" b="0" i="0" u="none" strike="noStrike" dirty="0">
                        <a:solidFill>
                          <a:srgbClr val="000000"/>
                        </a:solidFill>
                        <a:latin typeface="+mn-lt"/>
                      </a:endParaRPr>
                    </a:p>
                  </a:txBody>
                  <a:tcPr marL="7177" marR="7177" marT="7180" marB="0" anchor="ctr"/>
                </a:tc>
                <a:tc rowSpan="3">
                  <a:txBody>
                    <a:bodyPr/>
                    <a:lstStyle/>
                    <a:p>
                      <a:pPr algn="ctr" fontAlgn="ctr"/>
                      <a:r>
                        <a:rPr lang="pt-BR" sz="1100" u="none" strike="noStrike"/>
                        <a:t>NOME MAE</a:t>
                      </a:r>
                      <a:endParaRPr lang="pt-BR" sz="1100" b="0" i="0" u="none" strike="noStrike">
                        <a:solidFill>
                          <a:srgbClr val="000000"/>
                        </a:solidFill>
                        <a:latin typeface="+mn-lt"/>
                      </a:endParaRPr>
                    </a:p>
                  </a:txBody>
                  <a:tcPr marL="7177" marR="7177" marT="7180" marB="0" anchor="ctr"/>
                </a:tc>
                <a:tc rowSpan="3">
                  <a:txBody>
                    <a:bodyPr/>
                    <a:lstStyle/>
                    <a:p>
                      <a:pPr algn="ctr" fontAlgn="ctr"/>
                      <a:r>
                        <a:rPr lang="pt-BR" sz="1200" b="1" u="none" strike="noStrike" dirty="0">
                          <a:solidFill>
                            <a:srgbClr val="0000FF"/>
                          </a:solidFill>
                        </a:rPr>
                        <a:t>IDADE MAE</a:t>
                      </a:r>
                      <a:endParaRPr lang="pt-BR" sz="1200" b="1" i="0" u="none" strike="noStrike" dirty="0">
                        <a:solidFill>
                          <a:srgbClr val="0000FF"/>
                        </a:solidFill>
                        <a:latin typeface="+mn-lt"/>
                      </a:endParaRPr>
                    </a:p>
                  </a:txBody>
                  <a:tcPr marL="7177" marR="7177" marT="7180" marB="0" anchor="ctr"/>
                </a:tc>
                <a:tc rowSpan="3">
                  <a:txBody>
                    <a:bodyPr/>
                    <a:lstStyle/>
                    <a:p>
                      <a:pPr algn="ctr" fontAlgn="ctr"/>
                      <a:r>
                        <a:rPr lang="pt-BR" sz="1100" u="none" strike="noStrike" dirty="0"/>
                        <a:t>DN  MÃE</a:t>
                      </a:r>
                      <a:endParaRPr lang="pt-BR" sz="1100" b="0" i="0" u="none" strike="noStrike" dirty="0">
                        <a:solidFill>
                          <a:srgbClr val="000000"/>
                        </a:solidFill>
                        <a:latin typeface="+mn-lt"/>
                      </a:endParaRPr>
                    </a:p>
                  </a:txBody>
                  <a:tcPr marL="7177" marR="7177" marT="7180" marB="0" anchor="ctr"/>
                </a:tc>
                <a:tc>
                  <a:txBody>
                    <a:bodyPr/>
                    <a:lstStyle/>
                    <a:p>
                      <a:pPr algn="ctr" fontAlgn="ctr"/>
                      <a:r>
                        <a:rPr lang="pt-BR" sz="1100" u="none" strike="noStrike" dirty="0" smtClean="0"/>
                        <a:t>RACA</a:t>
                      </a:r>
                    </a:p>
                    <a:p>
                      <a:pPr algn="ctr" fontAlgn="ctr"/>
                      <a:r>
                        <a:rPr lang="pt-BR" sz="1100" u="none" strike="noStrike" dirty="0" smtClean="0"/>
                        <a:t>COR</a:t>
                      </a:r>
                    </a:p>
                    <a:p>
                      <a:pPr algn="ctr" fontAlgn="ctr"/>
                      <a:r>
                        <a:rPr lang="pt-BR" sz="1100" u="none" strike="noStrike" dirty="0" smtClean="0"/>
                        <a:t>MAE</a:t>
                      </a:r>
                      <a:endParaRPr lang="pt-BR" sz="1100" b="0" i="0" u="none" strike="noStrike" dirty="0">
                        <a:solidFill>
                          <a:srgbClr val="000000"/>
                        </a:solidFill>
                        <a:latin typeface="+mn-lt"/>
                      </a:endParaRPr>
                    </a:p>
                  </a:txBody>
                  <a:tcPr marL="7177" marR="7177" marT="7180" marB="0" anchor="ctr"/>
                </a:tc>
                <a:tc rowSpan="3">
                  <a:txBody>
                    <a:bodyPr/>
                    <a:lstStyle/>
                    <a:p>
                      <a:pPr algn="ctr" fontAlgn="ctr"/>
                      <a:r>
                        <a:rPr lang="pt-BR" sz="1100" u="none" strike="noStrike" dirty="0"/>
                        <a:t>SUS</a:t>
                      </a:r>
                      <a:endParaRPr lang="pt-BR" sz="1100" b="0" i="0" u="none" strike="noStrike" dirty="0">
                        <a:solidFill>
                          <a:srgbClr val="000000"/>
                        </a:solidFill>
                        <a:latin typeface="+mn-lt"/>
                      </a:endParaRPr>
                    </a:p>
                  </a:txBody>
                  <a:tcPr marL="7177" marR="7177" marT="7180" marB="0" anchor="ctr"/>
                </a:tc>
                <a:tc rowSpan="3">
                  <a:txBody>
                    <a:bodyPr/>
                    <a:lstStyle/>
                    <a:p>
                      <a:pPr algn="ctr" fontAlgn="ctr"/>
                      <a:r>
                        <a:rPr lang="pt-BR" sz="1200" b="1" u="none" strike="noStrike" dirty="0" smtClean="0">
                          <a:solidFill>
                            <a:srgbClr val="0000FF"/>
                          </a:solidFill>
                        </a:rPr>
                        <a:t>DUM</a:t>
                      </a:r>
                      <a:endParaRPr lang="pt-BR" sz="1200" b="1" i="0" u="none" strike="noStrike" dirty="0">
                        <a:solidFill>
                          <a:srgbClr val="0000FF"/>
                        </a:solidFill>
                        <a:latin typeface="+mn-lt"/>
                      </a:endParaRPr>
                    </a:p>
                  </a:txBody>
                  <a:tcPr marL="7177" marR="7177" marT="7180" marB="0" anchor="ctr"/>
                </a:tc>
                <a:tc rowSpan="3">
                  <a:txBody>
                    <a:bodyPr/>
                    <a:lstStyle/>
                    <a:p>
                      <a:pPr algn="ctr" fontAlgn="ctr"/>
                      <a:r>
                        <a:rPr lang="pt-BR" sz="1200" b="1" u="none" strike="noStrike" dirty="0" smtClean="0">
                          <a:solidFill>
                            <a:srgbClr val="0000FF"/>
                          </a:solidFill>
                        </a:rPr>
                        <a:t>SEMANAS</a:t>
                      </a:r>
                    </a:p>
                    <a:p>
                      <a:pPr algn="ctr" fontAlgn="ctr"/>
                      <a:r>
                        <a:rPr lang="pt-BR" sz="1200" b="1" u="none" strike="noStrike" dirty="0" smtClean="0">
                          <a:solidFill>
                            <a:srgbClr val="0000FF"/>
                          </a:solidFill>
                        </a:rPr>
                        <a:t>GESTAÇÃO</a:t>
                      </a:r>
                      <a:endParaRPr lang="pt-BR" sz="1200" b="1" i="0" u="none" strike="noStrike" dirty="0">
                        <a:solidFill>
                          <a:srgbClr val="0000FF"/>
                        </a:solidFill>
                        <a:latin typeface="+mn-lt"/>
                      </a:endParaRPr>
                    </a:p>
                  </a:txBody>
                  <a:tcPr marL="7177" marR="7177" marT="7180" marB="0" anchor="ctr"/>
                </a:tc>
                <a:tc>
                  <a:txBody>
                    <a:bodyPr/>
                    <a:lstStyle/>
                    <a:p>
                      <a:pPr algn="ctr" fontAlgn="ctr"/>
                      <a:r>
                        <a:rPr lang="pt-BR" sz="1100" b="1" u="none" strike="noStrike" dirty="0"/>
                        <a:t>TIPO DE PARTO</a:t>
                      </a:r>
                      <a:endParaRPr lang="pt-BR" sz="1100" b="1" i="0" u="none" strike="noStrike" dirty="0">
                        <a:solidFill>
                          <a:srgbClr val="000000"/>
                        </a:solidFill>
                        <a:latin typeface="+mn-lt"/>
                      </a:endParaRPr>
                    </a:p>
                  </a:txBody>
                  <a:tcPr marL="7177" marR="7177" marT="7180" marB="0" anchor="ctr"/>
                </a:tc>
                <a:tc rowSpan="3">
                  <a:txBody>
                    <a:bodyPr/>
                    <a:lstStyle/>
                    <a:p>
                      <a:pPr algn="ctr" fontAlgn="ctr"/>
                      <a:r>
                        <a:rPr lang="pt-BR" sz="1100" u="none" strike="noStrike"/>
                        <a:t>ENDEREÇO ...</a:t>
                      </a:r>
                      <a:endParaRPr lang="pt-BR" sz="1100" b="0" i="0" u="none" strike="noStrike">
                        <a:solidFill>
                          <a:srgbClr val="000000"/>
                        </a:solidFill>
                        <a:latin typeface="+mn-lt"/>
                      </a:endParaRPr>
                    </a:p>
                  </a:txBody>
                  <a:tcPr marL="7177" marR="7177" marT="7180" marB="0" anchor="ctr"/>
                </a:tc>
              </a:tr>
              <a:tr h="845744">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100" u="none" strike="noStrike" dirty="0"/>
                        <a:t>2 PRETA</a:t>
                      </a:r>
                      <a:endParaRPr lang="pt-BR" sz="1100" b="0" i="0" u="none" strike="noStrike" dirty="0">
                        <a:solidFill>
                          <a:srgbClr val="000000"/>
                        </a:solidFill>
                        <a:latin typeface="+mn-lt"/>
                      </a:endParaRPr>
                    </a:p>
                  </a:txBody>
                  <a:tcPr marL="7177" marR="7177" marT="7180"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100" b="1" u="none" strike="noStrike" dirty="0"/>
                        <a:t>1 - NORMAL           2- CESARIA             3-IGN                </a:t>
                      </a:r>
                      <a:endParaRPr lang="pt-BR" sz="1100" b="1" i="0" u="none" strike="noStrike" dirty="0">
                        <a:solidFill>
                          <a:srgbClr val="000000"/>
                        </a:solidFill>
                        <a:latin typeface="+mn-lt"/>
                      </a:endParaRPr>
                    </a:p>
                  </a:txBody>
                  <a:tcPr marL="7177" marR="7177" marT="7180" marB="0" anchor="ctr"/>
                </a:tc>
                <a:tc vMerge="1">
                  <a:txBody>
                    <a:bodyPr/>
                    <a:lstStyle/>
                    <a:p>
                      <a:endParaRPr lang="pt-BR"/>
                    </a:p>
                  </a:txBody>
                  <a:tcPr/>
                </a:tc>
              </a:tr>
              <a:tr h="244137">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100" u="none" strike="noStrike"/>
                        <a:t>4 PARDA</a:t>
                      </a:r>
                      <a:endParaRPr lang="pt-BR" sz="1100" b="0" i="0" u="none" strike="noStrike">
                        <a:solidFill>
                          <a:srgbClr val="000000"/>
                        </a:solidFill>
                        <a:latin typeface="+mn-lt"/>
                      </a:endParaRPr>
                    </a:p>
                  </a:txBody>
                  <a:tcPr marL="7177" marR="7177" marT="7180" marB="0" anchor="ct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100" b="1" u="none" strike="noStrike" dirty="0"/>
                        <a:t> </a:t>
                      </a:r>
                      <a:endParaRPr lang="pt-BR" sz="1100" b="1" i="0" u="none" strike="noStrike" dirty="0">
                        <a:solidFill>
                          <a:srgbClr val="000000"/>
                        </a:solidFill>
                        <a:latin typeface="+mn-lt"/>
                      </a:endParaRPr>
                    </a:p>
                  </a:txBody>
                  <a:tcPr marL="7177" marR="7177" marT="7180" marB="0" anchor="ctr"/>
                </a:tc>
                <a:tc vMerge="1">
                  <a:txBody>
                    <a:bodyPr/>
                    <a:lstStyle/>
                    <a:p>
                      <a:endParaRPr lang="pt-BR"/>
                    </a:p>
                  </a:txBody>
                  <a:tcPr/>
                </a:tc>
              </a:tr>
            </a:tbl>
          </a:graphicData>
        </a:graphic>
      </p:graphicFrame>
      <p:sp>
        <p:nvSpPr>
          <p:cNvPr id="15398" name="CaixaDeTexto 4"/>
          <p:cNvSpPr txBox="1">
            <a:spLocks noChangeArrowheads="1"/>
          </p:cNvSpPr>
          <p:nvPr/>
        </p:nvSpPr>
        <p:spPr bwMode="auto">
          <a:xfrm>
            <a:off x="323850" y="188913"/>
            <a:ext cx="688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b="1">
                <a:solidFill>
                  <a:schemeClr val="tx1"/>
                </a:solidFill>
                <a:latin typeface="Comic Sans MS" pitchFamily="66" charset="0"/>
              </a:rPr>
              <a:t>Dados</a:t>
            </a:r>
            <a:r>
              <a:rPr lang="pt-BR" altLang="pt-BR" sz="1800" b="1">
                <a:solidFill>
                  <a:srgbClr val="0000FF"/>
                </a:solidFill>
                <a:latin typeface="Comic Sans MS" pitchFamily="66" charset="0"/>
              </a:rPr>
              <a:t> planilha SINASC </a:t>
            </a:r>
            <a:r>
              <a:rPr lang="pt-BR" altLang="pt-BR" sz="1800" b="1">
                <a:solidFill>
                  <a:schemeClr val="tx1"/>
                </a:solidFill>
                <a:latin typeface="Comic Sans MS" pitchFamily="66" charset="0"/>
              </a:rPr>
              <a:t>enviada para as </a:t>
            </a:r>
            <a:r>
              <a:rPr lang="pt-BR" altLang="pt-BR" sz="1800" b="1">
                <a:solidFill>
                  <a:srgbClr val="0000FF"/>
                </a:solidFill>
                <a:latin typeface="Comic Sans MS" pitchFamily="66" charset="0"/>
              </a:rPr>
              <a:t>CRS Sul       STSs</a:t>
            </a:r>
          </a:p>
        </p:txBody>
      </p:sp>
      <p:sp>
        <p:nvSpPr>
          <p:cNvPr id="6" name="CaixaDeTexto 5"/>
          <p:cNvSpPr txBox="1"/>
          <p:nvPr/>
        </p:nvSpPr>
        <p:spPr>
          <a:xfrm>
            <a:off x="250825" y="1042988"/>
            <a:ext cx="1889125" cy="36988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pt-BR" dirty="0">
                <a:solidFill>
                  <a:srgbClr val="0000FF"/>
                </a:solidFill>
                <a:latin typeface="Comic Sans MS" pitchFamily="66" charset="0"/>
              </a:rPr>
              <a:t>1. Dados da mãe</a:t>
            </a:r>
          </a:p>
        </p:txBody>
      </p:sp>
      <p:graphicFrame>
        <p:nvGraphicFramePr>
          <p:cNvPr id="7" name="Tabela 6"/>
          <p:cNvGraphicFramePr>
            <a:graphicFrameLocks noGrp="1"/>
          </p:cNvGraphicFramePr>
          <p:nvPr/>
        </p:nvGraphicFramePr>
        <p:xfrm>
          <a:off x="323850" y="4005263"/>
          <a:ext cx="8569325" cy="1008062"/>
        </p:xfrm>
        <a:graphic>
          <a:graphicData uri="http://schemas.openxmlformats.org/drawingml/2006/table">
            <a:tbl>
              <a:tblPr>
                <a:tableStyleId>{22838BEF-8BB2-4498-84A7-C5851F593DF1}</a:tableStyleId>
              </a:tblPr>
              <a:tblGrid>
                <a:gridCol w="769454"/>
                <a:gridCol w="806093"/>
                <a:gridCol w="806093"/>
                <a:gridCol w="806093"/>
                <a:gridCol w="645790"/>
                <a:gridCol w="1135245"/>
                <a:gridCol w="1296201"/>
                <a:gridCol w="2304356"/>
              </a:tblGrid>
              <a:tr h="340562">
                <a:tc gridSpan="5">
                  <a:txBody>
                    <a:bodyPr/>
                    <a:lstStyle/>
                    <a:p>
                      <a:pPr algn="ctr" fontAlgn="ctr"/>
                      <a:r>
                        <a:rPr lang="pt-BR" sz="1100" u="none" strike="noStrike" dirty="0"/>
                        <a:t>DADOS DO NASCIMENTO</a:t>
                      </a:r>
                      <a:endParaRPr lang="pt-BR" sz="1100" b="1" i="0" u="none" strike="noStrike" dirty="0">
                        <a:solidFill>
                          <a:srgbClr val="0000FF"/>
                        </a:solidFill>
                        <a:latin typeface="+mn-lt"/>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3">
                  <a:txBody>
                    <a:bodyPr/>
                    <a:lstStyle/>
                    <a:p>
                      <a:pPr algn="ctr" fontAlgn="ctr"/>
                      <a:r>
                        <a:rPr lang="pt-BR" sz="1100" u="none" strike="noStrike"/>
                        <a:t>ANOMALIA CONGÊNITA</a:t>
                      </a:r>
                      <a:endParaRPr lang="pt-BR" sz="1100" b="1" i="0" u="none" strike="noStrike">
                        <a:solidFill>
                          <a:srgbClr val="000000"/>
                        </a:solidFill>
                        <a:latin typeface="+mn-lt"/>
                      </a:endParaRPr>
                    </a:p>
                  </a:txBody>
                  <a:tcPr marL="9525" marR="9525" marT="9525" marB="0" anchor="ctr"/>
                </a:tc>
                <a:tc hMerge="1">
                  <a:txBody>
                    <a:bodyPr/>
                    <a:lstStyle/>
                    <a:p>
                      <a:endParaRPr lang="pt-BR"/>
                    </a:p>
                  </a:txBody>
                  <a:tcPr/>
                </a:tc>
                <a:tc hMerge="1">
                  <a:txBody>
                    <a:bodyPr/>
                    <a:lstStyle/>
                    <a:p>
                      <a:endParaRPr lang="pt-BR"/>
                    </a:p>
                  </a:txBody>
                  <a:tcPr/>
                </a:tc>
              </a:tr>
              <a:tr h="667500">
                <a:tc>
                  <a:txBody>
                    <a:bodyPr/>
                    <a:lstStyle/>
                    <a:p>
                      <a:pPr algn="ctr" fontAlgn="ctr"/>
                      <a:r>
                        <a:rPr lang="pt-BR" sz="1100" u="none" strike="noStrike" dirty="0"/>
                        <a:t>DT NASC</a:t>
                      </a:r>
                      <a:endParaRPr lang="pt-BR" sz="1100" b="0" i="0" u="none" strike="noStrike" dirty="0">
                        <a:solidFill>
                          <a:srgbClr val="000000"/>
                        </a:solidFill>
                        <a:latin typeface="+mn-lt"/>
                      </a:endParaRPr>
                    </a:p>
                  </a:txBody>
                  <a:tcPr marL="9525" marR="9525" marT="9525" marB="0" anchor="ctr"/>
                </a:tc>
                <a:tc>
                  <a:txBody>
                    <a:bodyPr/>
                    <a:lstStyle/>
                    <a:p>
                      <a:pPr algn="ctr" fontAlgn="ctr"/>
                      <a:r>
                        <a:rPr lang="pt-BR" sz="1200" b="1" u="none" strike="noStrike" dirty="0">
                          <a:solidFill>
                            <a:srgbClr val="0000FF"/>
                          </a:solidFill>
                        </a:rPr>
                        <a:t>APGAR         1 </a:t>
                      </a:r>
                      <a:endParaRPr lang="pt-BR" sz="1200" b="1" i="0" u="none" strike="noStrike" dirty="0">
                        <a:solidFill>
                          <a:srgbClr val="0000FF"/>
                        </a:solidFill>
                        <a:latin typeface="+mn-lt"/>
                      </a:endParaRPr>
                    </a:p>
                  </a:txBody>
                  <a:tcPr marL="9525" marR="9525" marT="9525" marB="0" anchor="ctr"/>
                </a:tc>
                <a:tc>
                  <a:txBody>
                    <a:bodyPr/>
                    <a:lstStyle/>
                    <a:p>
                      <a:pPr algn="ctr" fontAlgn="ctr"/>
                      <a:r>
                        <a:rPr lang="pt-BR" sz="1200" b="1" u="none" strike="noStrike" dirty="0">
                          <a:solidFill>
                            <a:srgbClr val="0000FF"/>
                          </a:solidFill>
                        </a:rPr>
                        <a:t>APGAR       5</a:t>
                      </a:r>
                      <a:endParaRPr lang="pt-BR" sz="1200" b="1" i="0" u="none" strike="noStrike" dirty="0">
                        <a:solidFill>
                          <a:srgbClr val="0000FF"/>
                        </a:solidFill>
                        <a:latin typeface="+mn-lt"/>
                      </a:endParaRPr>
                    </a:p>
                  </a:txBody>
                  <a:tcPr marL="9525" marR="9525" marT="9525" marB="0" anchor="ctr"/>
                </a:tc>
                <a:tc>
                  <a:txBody>
                    <a:bodyPr/>
                    <a:lstStyle/>
                    <a:p>
                      <a:pPr algn="ctr" fontAlgn="ctr"/>
                      <a:r>
                        <a:rPr lang="pt-BR" sz="1100" u="none" strike="noStrike" dirty="0"/>
                        <a:t>SEXO</a:t>
                      </a:r>
                      <a:endParaRPr lang="pt-BR" sz="1100" b="0" i="0" u="none" strike="noStrike" dirty="0">
                        <a:solidFill>
                          <a:srgbClr val="000000"/>
                        </a:solidFill>
                        <a:latin typeface="+mn-lt"/>
                      </a:endParaRPr>
                    </a:p>
                  </a:txBody>
                  <a:tcPr marL="9525" marR="9525" marT="9525" marB="0" anchor="ctr"/>
                </a:tc>
                <a:tc>
                  <a:txBody>
                    <a:bodyPr/>
                    <a:lstStyle/>
                    <a:p>
                      <a:pPr algn="ctr" fontAlgn="ctr"/>
                      <a:r>
                        <a:rPr lang="pt-BR" sz="1200" b="1" u="none" strike="noStrike" dirty="0">
                          <a:solidFill>
                            <a:srgbClr val="0000FF"/>
                          </a:solidFill>
                        </a:rPr>
                        <a:t>PESO</a:t>
                      </a:r>
                      <a:endParaRPr lang="pt-BR" sz="1200" b="1" i="0" u="none" strike="noStrike" dirty="0">
                        <a:solidFill>
                          <a:srgbClr val="0000FF"/>
                        </a:solidFill>
                        <a:latin typeface="+mn-lt"/>
                      </a:endParaRPr>
                    </a:p>
                  </a:txBody>
                  <a:tcPr marL="9525" marR="9525" marT="9525" marB="0" anchor="ctr"/>
                </a:tc>
                <a:tc>
                  <a:txBody>
                    <a:bodyPr/>
                    <a:lstStyle/>
                    <a:p>
                      <a:pPr algn="ctr" fontAlgn="ctr"/>
                      <a:r>
                        <a:rPr lang="pt-BR" sz="1100" b="1" u="none" strike="noStrike" dirty="0"/>
                        <a:t>IDANOMAL               1 - SIM                                                 2 - NÃO</a:t>
                      </a:r>
                      <a:endParaRPr lang="pt-BR" sz="1100" b="1" i="0" u="none" strike="noStrike" dirty="0">
                        <a:solidFill>
                          <a:srgbClr val="000000"/>
                        </a:solidFill>
                        <a:latin typeface="+mn-lt"/>
                      </a:endParaRPr>
                    </a:p>
                  </a:txBody>
                  <a:tcPr marL="9525" marR="9525" marT="9525" marB="0" anchor="ctr"/>
                </a:tc>
                <a:tc>
                  <a:txBody>
                    <a:bodyPr/>
                    <a:lstStyle/>
                    <a:p>
                      <a:pPr algn="ctr" fontAlgn="ctr"/>
                      <a:r>
                        <a:rPr lang="pt-BR" sz="1100" b="1" u="none" strike="noStrike" dirty="0"/>
                        <a:t>CID ANOMALIA</a:t>
                      </a:r>
                      <a:endParaRPr lang="pt-BR" sz="1100" b="1" i="0" u="none" strike="noStrike" dirty="0">
                        <a:solidFill>
                          <a:srgbClr val="000000"/>
                        </a:solidFill>
                        <a:latin typeface="+mn-lt"/>
                      </a:endParaRPr>
                    </a:p>
                  </a:txBody>
                  <a:tcPr marL="9525" marR="9525" marT="9525" marB="0" anchor="ctr"/>
                </a:tc>
                <a:tc>
                  <a:txBody>
                    <a:bodyPr/>
                    <a:lstStyle/>
                    <a:p>
                      <a:pPr algn="ctr" fontAlgn="ctr"/>
                      <a:r>
                        <a:rPr lang="pt-BR" sz="1100" u="none" strike="noStrike" dirty="0"/>
                        <a:t>TIPO DE ANOMALIA</a:t>
                      </a:r>
                      <a:endParaRPr lang="pt-BR" sz="1100" b="0" i="0" u="none" strike="noStrike" dirty="0">
                        <a:solidFill>
                          <a:srgbClr val="000000"/>
                        </a:solidFill>
                        <a:latin typeface="+mn-lt"/>
                      </a:endParaRPr>
                    </a:p>
                  </a:txBody>
                  <a:tcPr marL="9525" marR="9525" marT="9525" marB="0" anchor="ctr"/>
                </a:tc>
              </a:tr>
            </a:tbl>
          </a:graphicData>
        </a:graphic>
      </p:graphicFrame>
      <p:sp>
        <p:nvSpPr>
          <p:cNvPr id="9" name="CaixaDeTexto 8"/>
          <p:cNvSpPr txBox="1"/>
          <p:nvPr/>
        </p:nvSpPr>
        <p:spPr>
          <a:xfrm>
            <a:off x="323850" y="3500438"/>
            <a:ext cx="1831975" cy="369887"/>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pt-BR" dirty="0">
                <a:solidFill>
                  <a:srgbClr val="0000FF"/>
                </a:solidFill>
                <a:latin typeface="Comic Sans MS" pitchFamily="66" charset="0"/>
              </a:rPr>
              <a:t>2. Dados do RN</a:t>
            </a:r>
          </a:p>
        </p:txBody>
      </p:sp>
      <p:sp>
        <p:nvSpPr>
          <p:cNvPr id="10" name="Seta para a direita 9"/>
          <p:cNvSpPr/>
          <p:nvPr/>
        </p:nvSpPr>
        <p:spPr>
          <a:xfrm>
            <a:off x="5867400" y="188913"/>
            <a:ext cx="503238" cy="287337"/>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pt-BR"/>
          </a:p>
        </p:txBody>
      </p:sp>
      <p:sp>
        <p:nvSpPr>
          <p:cNvPr id="8" name="CaixaDeTexto 7"/>
          <p:cNvSpPr txBox="1"/>
          <p:nvPr/>
        </p:nvSpPr>
        <p:spPr>
          <a:xfrm>
            <a:off x="468313" y="5157788"/>
            <a:ext cx="2203450" cy="147637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eaLnBrk="1" hangingPunct="1">
              <a:defRPr/>
            </a:pPr>
            <a:r>
              <a:rPr lang="pt-BR" b="1" dirty="0">
                <a:latin typeface="Comic Sans MS" pitchFamily="66" charset="0"/>
              </a:rPr>
              <a:t>Mães &lt;16 anos</a:t>
            </a:r>
          </a:p>
          <a:p>
            <a:pPr eaLnBrk="1" hangingPunct="1">
              <a:defRPr/>
            </a:pPr>
            <a:r>
              <a:rPr lang="pt-BR" b="1" dirty="0">
                <a:latin typeface="Comic Sans MS" pitchFamily="66" charset="0"/>
              </a:rPr>
              <a:t>IG&lt;37 semanas</a:t>
            </a:r>
          </a:p>
          <a:p>
            <a:pPr eaLnBrk="1" hangingPunct="1">
              <a:defRPr/>
            </a:pPr>
            <a:r>
              <a:rPr lang="pt-BR" b="1" dirty="0" err="1">
                <a:latin typeface="Comic Sans MS" pitchFamily="66" charset="0"/>
              </a:rPr>
              <a:t>Apgar</a:t>
            </a:r>
            <a:r>
              <a:rPr lang="pt-BR" b="1" dirty="0">
                <a:latin typeface="Comic Sans MS" pitchFamily="66" charset="0"/>
              </a:rPr>
              <a:t> 1º </a:t>
            </a:r>
            <a:r>
              <a:rPr lang="pt-BR" b="1" dirty="0" err="1">
                <a:latin typeface="Comic Sans MS" pitchFamily="66" charset="0"/>
              </a:rPr>
              <a:t>min</a:t>
            </a:r>
            <a:r>
              <a:rPr lang="pt-BR" b="1" dirty="0">
                <a:latin typeface="Comic Sans MS" pitchFamily="66" charset="0"/>
              </a:rPr>
              <a:t> &lt;=5</a:t>
            </a:r>
          </a:p>
          <a:p>
            <a:pPr eaLnBrk="1" hangingPunct="1">
              <a:defRPr/>
            </a:pPr>
            <a:r>
              <a:rPr lang="pt-BR" b="1" dirty="0" err="1">
                <a:latin typeface="Comic Sans MS" pitchFamily="66" charset="0"/>
              </a:rPr>
              <a:t>Apgar</a:t>
            </a:r>
            <a:r>
              <a:rPr lang="pt-BR" b="1" dirty="0">
                <a:latin typeface="Comic Sans MS" pitchFamily="66" charset="0"/>
              </a:rPr>
              <a:t> 5º </a:t>
            </a:r>
            <a:r>
              <a:rPr lang="pt-BR" b="1" dirty="0" err="1">
                <a:latin typeface="Comic Sans MS" pitchFamily="66" charset="0"/>
              </a:rPr>
              <a:t>min</a:t>
            </a:r>
            <a:r>
              <a:rPr lang="pt-BR" b="1" dirty="0">
                <a:latin typeface="Comic Sans MS" pitchFamily="66" charset="0"/>
              </a:rPr>
              <a:t> &lt;=5</a:t>
            </a:r>
          </a:p>
          <a:p>
            <a:pPr eaLnBrk="1" hangingPunct="1">
              <a:defRPr/>
            </a:pPr>
            <a:r>
              <a:rPr lang="pt-BR" b="1" dirty="0">
                <a:latin typeface="Comic Sans MS" pitchFamily="66" charset="0"/>
              </a:rPr>
              <a:t>Peso &lt;2.000g</a:t>
            </a:r>
          </a:p>
        </p:txBody>
      </p:sp>
      <p:sp>
        <p:nvSpPr>
          <p:cNvPr id="11" name="CaixaDeTexto 10"/>
          <p:cNvSpPr txBox="1"/>
          <p:nvPr/>
        </p:nvSpPr>
        <p:spPr>
          <a:xfrm>
            <a:off x="3132138" y="5651500"/>
            <a:ext cx="2479675" cy="64611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buFont typeface="Wingdings" pitchFamily="2" charset="2"/>
              <a:buChar char="Ø"/>
              <a:defRPr/>
            </a:pPr>
            <a:r>
              <a:rPr lang="pt-BR" dirty="0">
                <a:latin typeface="Comic Sans MS" pitchFamily="66" charset="0"/>
              </a:rPr>
              <a:t> Anomalia congênita</a:t>
            </a:r>
          </a:p>
          <a:p>
            <a:pPr eaLnBrk="1" hangingPunct="1">
              <a:buFont typeface="Wingdings" pitchFamily="2" charset="2"/>
              <a:buChar char="Ø"/>
              <a:defRPr/>
            </a:pPr>
            <a:r>
              <a:rPr lang="pt-BR" dirty="0">
                <a:latin typeface="Comic Sans MS" pitchFamily="66" charset="0"/>
              </a:rPr>
              <a:t> Tipo de parto</a:t>
            </a:r>
          </a:p>
        </p:txBody>
      </p:sp>
      <p:sp>
        <p:nvSpPr>
          <p:cNvPr id="15427" name="CaixaDeTexto 11"/>
          <p:cNvSpPr txBox="1">
            <a:spLocks noChangeArrowheads="1"/>
          </p:cNvSpPr>
          <p:nvPr/>
        </p:nvSpPr>
        <p:spPr bwMode="auto">
          <a:xfrm>
            <a:off x="3178175" y="5300663"/>
            <a:ext cx="45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4000">
                <a:solidFill>
                  <a:schemeClr val="tx1"/>
                </a:solidFill>
                <a:latin typeface="Comic Sans MS" pitchFamily="66" charset="0"/>
              </a:rPr>
              <a:t>*</a:t>
            </a:r>
          </a:p>
        </p:txBody>
      </p:sp>
      <p:sp>
        <p:nvSpPr>
          <p:cNvPr id="12" name="Seta para a direita 11"/>
          <p:cNvSpPr/>
          <p:nvPr/>
        </p:nvSpPr>
        <p:spPr>
          <a:xfrm rot="1175287">
            <a:off x="6862105" y="532730"/>
            <a:ext cx="766136" cy="47740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pt-BR"/>
          </a:p>
        </p:txBody>
      </p:sp>
      <p:sp>
        <p:nvSpPr>
          <p:cNvPr id="13" name="CaixaDeTexto 12"/>
          <p:cNvSpPr txBox="1"/>
          <p:nvPr/>
        </p:nvSpPr>
        <p:spPr>
          <a:xfrm>
            <a:off x="7740650" y="620713"/>
            <a:ext cx="922338" cy="5238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hangingPunct="1">
              <a:defRPr/>
            </a:pPr>
            <a:r>
              <a:rPr lang="pt-BR" sz="2800" b="1" dirty="0">
                <a:solidFill>
                  <a:srgbClr val="0000FF"/>
                </a:solidFill>
                <a:latin typeface="Comic Sans MS" pitchFamily="66" charset="0"/>
              </a:rPr>
              <a:t>UBS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1" descr="C:\Users\Luiz\AppData\Local\Microsoft\Windows\Temporary Internet Files\Content.IE5\ZVNH3QSG\ABAAAemIIAK-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76250"/>
            <a:ext cx="364013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2" descr="C:\Users\Luiz\AppData\Local\Microsoft\Windows\Temporary Internet Files\Content.IE5\Y16TB750\visita-d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636838"/>
            <a:ext cx="5473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aixaDeTexto 15"/>
          <p:cNvSpPr txBox="1"/>
          <p:nvPr/>
        </p:nvSpPr>
        <p:spPr>
          <a:xfrm>
            <a:off x="3132138" y="5519738"/>
            <a:ext cx="3251200" cy="64611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pt-BR" sz="3600" dirty="0">
                <a:solidFill>
                  <a:srgbClr val="0000FF"/>
                </a:solidFill>
                <a:latin typeface="Comic Sans MS" pitchFamily="66" charset="0"/>
              </a:rPr>
              <a:t>RN DE RISCO</a:t>
            </a:r>
          </a:p>
        </p:txBody>
      </p:sp>
      <p:sp>
        <p:nvSpPr>
          <p:cNvPr id="6" name="Estrela de 6 Pontas 5"/>
          <p:cNvSpPr/>
          <p:nvPr/>
        </p:nvSpPr>
        <p:spPr>
          <a:xfrm>
            <a:off x="2936875" y="642938"/>
            <a:ext cx="914400" cy="914400"/>
          </a:xfrm>
          <a:prstGeom prst="star6">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endParaRPr lang="pt-BR"/>
          </a:p>
        </p:txBody>
      </p:sp>
      <p:sp>
        <p:nvSpPr>
          <p:cNvPr id="7" name="CaixaDeTexto 6"/>
          <p:cNvSpPr txBox="1"/>
          <p:nvPr/>
        </p:nvSpPr>
        <p:spPr>
          <a:xfrm>
            <a:off x="2625725" y="2205038"/>
            <a:ext cx="1425575" cy="646112"/>
          </a:xfrm>
          <a:prstGeom prst="rect">
            <a:avLst/>
          </a:prstGeom>
          <a:ln w="28575"/>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pt-BR" sz="3600" b="1" dirty="0">
                <a:solidFill>
                  <a:srgbClr val="0000FF"/>
                </a:solidFill>
                <a:latin typeface="Comic Sans MS" pitchFamily="66" charset="0"/>
              </a:rPr>
              <a:t>UBS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ixaDeTexto 4"/>
          <p:cNvSpPr txBox="1">
            <a:spLocks noChangeArrowheads="1"/>
          </p:cNvSpPr>
          <p:nvPr/>
        </p:nvSpPr>
        <p:spPr bwMode="auto">
          <a:xfrm>
            <a:off x="1471613" y="250825"/>
            <a:ext cx="596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b="1">
                <a:solidFill>
                  <a:schemeClr val="tx1"/>
                </a:solidFill>
                <a:latin typeface="Comic Sans MS" pitchFamily="66" charset="0"/>
              </a:rPr>
              <a:t>Dados enviados pela </a:t>
            </a:r>
            <a:r>
              <a:rPr lang="pt-BR" altLang="pt-BR" sz="2000" b="1">
                <a:solidFill>
                  <a:srgbClr val="0000FF"/>
                </a:solidFill>
                <a:latin typeface="Comic Sans MS" pitchFamily="66" charset="0"/>
              </a:rPr>
              <a:t>UBS</a:t>
            </a:r>
            <a:r>
              <a:rPr lang="pt-BR" altLang="pt-BR" sz="1800" b="1">
                <a:solidFill>
                  <a:schemeClr val="tx1"/>
                </a:solidFill>
                <a:latin typeface="Comic Sans MS" pitchFamily="66" charset="0"/>
              </a:rPr>
              <a:t> para STS SACA após VD</a:t>
            </a:r>
          </a:p>
        </p:txBody>
      </p:sp>
      <p:graphicFrame>
        <p:nvGraphicFramePr>
          <p:cNvPr id="8" name="Tabela 7"/>
          <p:cNvGraphicFramePr>
            <a:graphicFrameLocks noGrp="1"/>
          </p:cNvGraphicFramePr>
          <p:nvPr/>
        </p:nvGraphicFramePr>
        <p:xfrm>
          <a:off x="179388" y="765175"/>
          <a:ext cx="8856662" cy="2092325"/>
        </p:xfrm>
        <a:graphic>
          <a:graphicData uri="http://schemas.openxmlformats.org/drawingml/2006/table">
            <a:tbl>
              <a:tblPr/>
              <a:tblGrid>
                <a:gridCol w="792058"/>
                <a:gridCol w="936070"/>
                <a:gridCol w="1296097"/>
                <a:gridCol w="648049"/>
                <a:gridCol w="1224092"/>
                <a:gridCol w="1440108"/>
                <a:gridCol w="1224092"/>
                <a:gridCol w="1296097"/>
              </a:tblGrid>
              <a:tr h="805927">
                <a:tc rowSpan="2">
                  <a:txBody>
                    <a:bodyPr/>
                    <a:lstStyle/>
                    <a:p>
                      <a:pPr algn="ctr" fontAlgn="ctr"/>
                      <a:r>
                        <a:rPr lang="pt-BR" sz="1200" b="0" i="0" u="none" strike="noStrike" dirty="0">
                          <a:solidFill>
                            <a:srgbClr val="000000"/>
                          </a:solidFill>
                          <a:latin typeface="Cambria"/>
                        </a:rPr>
                        <a:t>NOME DO RN/CÇ</a:t>
                      </a: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pt-BR" sz="1200" b="0" i="0" u="none" strike="noStrike" dirty="0">
                          <a:solidFill>
                            <a:srgbClr val="000000"/>
                          </a:solidFill>
                          <a:latin typeface="Cambria"/>
                        </a:rPr>
                        <a:t>IDADE DO RN/CÇ                NO DIA               DA VISITA DOMICILIAR</a:t>
                      </a: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pt-BR" sz="1400" b="0" i="0" u="none" strike="noStrike" dirty="0">
                          <a:solidFill>
                            <a:srgbClr val="000000"/>
                          </a:solidFill>
                          <a:latin typeface="Cambria"/>
                        </a:rPr>
                        <a:t>ALIMENTAÇÃO </a:t>
                      </a:r>
                      <a:r>
                        <a:rPr lang="pt-BR" sz="1400" b="1" i="0" u="none" strike="noStrike" dirty="0">
                          <a:solidFill>
                            <a:srgbClr val="0000FF"/>
                          </a:solidFill>
                          <a:latin typeface="Cambria"/>
                        </a:rPr>
                        <a:t>(INCENTIVAR O ALEITAMENTO MATERNO)</a:t>
                      </a:r>
                      <a:endParaRPr lang="pt-BR" sz="1400" b="0" i="0" u="none" strike="noStrike" dirty="0">
                        <a:solidFill>
                          <a:srgbClr val="000000"/>
                        </a:solidFill>
                        <a:latin typeface="Cambria"/>
                      </a:endParaRP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pt-BR" sz="1400" b="0" i="0" u="none" strike="noStrike">
                          <a:solidFill>
                            <a:srgbClr val="000000"/>
                          </a:solidFill>
                          <a:latin typeface="Cambria"/>
                        </a:rPr>
                        <a:t>VACINAÇÃO</a:t>
                      </a: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pt-BR" sz="1400" b="0" i="0" u="none" strike="noStrike">
                          <a:solidFill>
                            <a:srgbClr val="000000"/>
                          </a:solidFill>
                          <a:latin typeface="Cambria"/>
                        </a:rPr>
                        <a:t>DNPM </a:t>
                      </a:r>
                      <a:r>
                        <a:rPr lang="pt-BR" sz="1400" b="1" i="0" u="none" strike="noStrike">
                          <a:solidFill>
                            <a:srgbClr val="0000FF"/>
                          </a:solidFill>
                          <a:latin typeface="Cambria"/>
                        </a:rPr>
                        <a:t>(ESPECIFICAR) *******</a:t>
                      </a:r>
                      <a:endParaRPr lang="pt-BR" sz="1400" b="0" i="0" u="none" strike="noStrike">
                        <a:solidFill>
                          <a:srgbClr val="000000"/>
                        </a:solidFill>
                        <a:latin typeface="Cambria"/>
                      </a:endParaRP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pt-BR" sz="1400" b="0" i="0" u="none" strike="noStrike" dirty="0">
                          <a:solidFill>
                            <a:srgbClr val="000000"/>
                          </a:solidFill>
                          <a:latin typeface="Cambria"/>
                        </a:rPr>
                        <a:t>ALTO RISCO </a:t>
                      </a:r>
                      <a:r>
                        <a:rPr lang="pt-BR" sz="1400" b="1" i="0" u="none" strike="noStrike" dirty="0">
                          <a:solidFill>
                            <a:srgbClr val="0000FF"/>
                          </a:solidFill>
                          <a:latin typeface="Cambria"/>
                        </a:rPr>
                        <a:t>(ESPECIFICAR O CRITÉRIO)</a:t>
                      </a:r>
                      <a:endParaRPr lang="pt-BR" sz="1400" b="0" i="0" u="none" strike="noStrike" dirty="0">
                        <a:solidFill>
                          <a:srgbClr val="000000"/>
                        </a:solidFill>
                        <a:latin typeface="Cambria"/>
                      </a:endParaRP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DE9D9"/>
                    </a:solidFill>
                  </a:tcPr>
                </a:tc>
                <a:tc gridSpan="2">
                  <a:txBody>
                    <a:bodyPr/>
                    <a:lstStyle/>
                    <a:p>
                      <a:pPr algn="ctr" fontAlgn="ctr"/>
                      <a:r>
                        <a:rPr lang="pt-BR" sz="1400" b="1" i="0" u="none" strike="noStrike">
                          <a:solidFill>
                            <a:srgbClr val="000000"/>
                          </a:solidFill>
                          <a:latin typeface="Cambria"/>
                        </a:rPr>
                        <a:t>ENCAMINHAR CERIII                  </a:t>
                      </a:r>
                      <a:r>
                        <a:rPr lang="pt-BR" sz="1400" b="1" i="0" u="none" strike="noStrike">
                          <a:solidFill>
                            <a:srgbClr val="0000FF"/>
                          </a:solidFill>
                          <a:latin typeface="Cambria"/>
                        </a:rPr>
                        <a:t>"PROGRAMA BEBÊ DE RISCO"</a:t>
                      </a:r>
                      <a:endParaRPr lang="pt-BR" sz="1400" b="1" i="0" u="none" strike="noStrike">
                        <a:solidFill>
                          <a:srgbClr val="000000"/>
                        </a:solidFill>
                        <a:latin typeface="Cambria"/>
                      </a:endParaRP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5E0EC"/>
                    </a:solidFill>
                  </a:tcPr>
                </a:tc>
                <a:tc hMerge="1">
                  <a:txBody>
                    <a:bodyPr/>
                    <a:lstStyle/>
                    <a:p>
                      <a:endParaRPr lang="pt-BR"/>
                    </a:p>
                  </a:txBody>
                  <a:tcPr/>
                </a:tc>
              </a:tr>
              <a:tr h="1286398">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algn="ctr" fontAlgn="ctr"/>
                      <a:r>
                        <a:rPr lang="pt-BR" sz="1400" b="0" i="0" u="none" strike="noStrike" dirty="0">
                          <a:solidFill>
                            <a:srgbClr val="000000"/>
                          </a:solidFill>
                          <a:latin typeface="Cambria"/>
                        </a:rPr>
                        <a:t> </a:t>
                      </a:r>
                      <a:r>
                        <a:rPr lang="pt-BR" sz="1400" b="1" i="0" u="none" strike="noStrike" dirty="0">
                          <a:solidFill>
                            <a:srgbClr val="0000FF"/>
                          </a:solidFill>
                          <a:latin typeface="Cambria"/>
                        </a:rPr>
                        <a:t>P&lt;1.500g </a:t>
                      </a:r>
                      <a:r>
                        <a:rPr lang="pt-BR" sz="1400" b="0" i="0" u="none" strike="noStrike" dirty="0">
                          <a:solidFill>
                            <a:srgbClr val="000000"/>
                          </a:solidFill>
                          <a:latin typeface="Cambria"/>
                        </a:rPr>
                        <a:t>               </a:t>
                      </a:r>
                      <a:r>
                        <a:rPr lang="pt-BR" sz="1400" b="1" i="0" u="none" strike="noStrike" dirty="0">
                          <a:solidFill>
                            <a:srgbClr val="000000"/>
                          </a:solidFill>
                          <a:latin typeface="Cambria"/>
                        </a:rPr>
                        <a:t>e/ou </a:t>
                      </a:r>
                      <a:r>
                        <a:rPr lang="pt-BR" sz="1400" b="0" i="0" u="none" strike="noStrike" dirty="0">
                          <a:solidFill>
                            <a:srgbClr val="000000"/>
                          </a:solidFill>
                          <a:latin typeface="Cambria"/>
                        </a:rPr>
                        <a:t>                     </a:t>
                      </a:r>
                      <a:r>
                        <a:rPr lang="pt-BR" sz="1400" b="1" i="0" u="none" strike="noStrike" dirty="0">
                          <a:solidFill>
                            <a:srgbClr val="000000"/>
                          </a:solidFill>
                          <a:latin typeface="Cambria"/>
                        </a:rPr>
                        <a:t> </a:t>
                      </a:r>
                      <a:r>
                        <a:rPr lang="pt-BR" sz="1400" b="1" i="0" u="none" strike="noStrike" dirty="0" err="1">
                          <a:solidFill>
                            <a:srgbClr val="0000FF"/>
                          </a:solidFill>
                          <a:latin typeface="Cambria"/>
                        </a:rPr>
                        <a:t>Apgar</a:t>
                      </a:r>
                      <a:r>
                        <a:rPr lang="pt-BR" sz="1400" b="1" i="0" u="none" strike="noStrike" dirty="0">
                          <a:solidFill>
                            <a:srgbClr val="0000FF"/>
                          </a:solidFill>
                          <a:latin typeface="Cambria"/>
                        </a:rPr>
                        <a:t> &lt; </a:t>
                      </a:r>
                      <a:r>
                        <a:rPr lang="pt-BR" sz="1400" b="1" i="0" u="none" strike="noStrike" dirty="0" smtClean="0">
                          <a:solidFill>
                            <a:srgbClr val="0000FF"/>
                          </a:solidFill>
                          <a:latin typeface="Cambria"/>
                        </a:rPr>
                        <a:t>5 </a:t>
                      </a:r>
                      <a:r>
                        <a:rPr lang="pt-BR" sz="1400" b="1" i="0" u="none" strike="noStrike" dirty="0">
                          <a:solidFill>
                            <a:srgbClr val="0000FF"/>
                          </a:solidFill>
                          <a:latin typeface="Cambria"/>
                        </a:rPr>
                        <a:t>no             5º minuto</a:t>
                      </a:r>
                      <a:endParaRPr lang="pt-BR" sz="1400" b="0" i="0" u="none" strike="noStrike" dirty="0">
                        <a:solidFill>
                          <a:srgbClr val="000000"/>
                        </a:solidFill>
                        <a:latin typeface="Cambria"/>
                      </a:endParaRP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ctr" fontAlgn="ctr"/>
                      <a:r>
                        <a:rPr lang="pt-BR" sz="1400" b="1" i="0" u="none" strike="noStrike" dirty="0">
                          <a:solidFill>
                            <a:srgbClr val="000000"/>
                          </a:solidFill>
                          <a:latin typeface="Cambria"/>
                        </a:rPr>
                        <a:t>Malformações graves e Microcefalia (verificar outros critérios)</a:t>
                      </a:r>
                    </a:p>
                  </a:txBody>
                  <a:tcPr marL="6056" marR="6056" marT="60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r>
            </a:tbl>
          </a:graphicData>
        </a:graphic>
      </p:graphicFrame>
      <p:graphicFrame>
        <p:nvGraphicFramePr>
          <p:cNvPr id="10" name="Tabela 9"/>
          <p:cNvGraphicFramePr>
            <a:graphicFrameLocks noGrp="1"/>
          </p:cNvGraphicFramePr>
          <p:nvPr/>
        </p:nvGraphicFramePr>
        <p:xfrm>
          <a:off x="533400" y="3284538"/>
          <a:ext cx="3949700" cy="3132137"/>
        </p:xfrm>
        <a:graphic>
          <a:graphicData uri="http://schemas.openxmlformats.org/drawingml/2006/table">
            <a:tbl>
              <a:tblPr/>
              <a:tblGrid>
                <a:gridCol w="1302296"/>
                <a:gridCol w="1659978"/>
                <a:gridCol w="493713"/>
                <a:gridCol w="493713"/>
              </a:tblGrid>
              <a:tr h="238238">
                <a:tc gridSpan="4">
                  <a:txBody>
                    <a:bodyPr/>
                    <a:lstStyle/>
                    <a:p>
                      <a:pPr algn="ctr" fontAlgn="ctr"/>
                      <a:r>
                        <a:rPr lang="pt-BR" sz="1400" b="1" i="0" u="none" strike="noStrike" dirty="0">
                          <a:solidFill>
                            <a:srgbClr val="000000"/>
                          </a:solidFill>
                          <a:latin typeface="Cambria"/>
                        </a:rPr>
                        <a:t>EXAME DO PEZINHO</a:t>
                      </a:r>
                    </a:p>
                  </a:txBody>
                  <a:tcPr marL="9525" marR="9525" marT="952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2569895">
                <a:tc rowSpan="2">
                  <a:txBody>
                    <a:bodyPr/>
                    <a:lstStyle/>
                    <a:p>
                      <a:pPr algn="ctr" fontAlgn="ctr"/>
                      <a:r>
                        <a:rPr lang="pt-BR" sz="1400" b="0" i="0" u="none" strike="noStrike" dirty="0">
                          <a:solidFill>
                            <a:srgbClr val="000000"/>
                          </a:solidFill>
                          <a:latin typeface="Cambria"/>
                        </a:rPr>
                        <a:t>RESULTADO EXAME DO PEZINHO</a:t>
                      </a: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pt-BR" sz="1400" b="1" i="0" u="none" strike="noStrike" dirty="0">
                          <a:solidFill>
                            <a:srgbClr val="0000FF"/>
                          </a:solidFill>
                          <a:latin typeface="Cambria"/>
                        </a:rPr>
                        <a:t>PESO &lt; 1.500G</a:t>
                      </a:r>
                      <a:r>
                        <a:rPr lang="pt-BR" sz="1400" b="0" i="0" u="none" strike="noStrike" dirty="0">
                          <a:solidFill>
                            <a:srgbClr val="000000"/>
                          </a:solidFill>
                          <a:latin typeface="Cambria"/>
                        </a:rPr>
                        <a:t> </a:t>
                      </a:r>
                      <a:r>
                        <a:rPr lang="pt-BR" sz="1400" b="0" i="0" u="none" strike="noStrike" dirty="0" smtClean="0">
                          <a:solidFill>
                            <a:srgbClr val="000000"/>
                          </a:solidFill>
                          <a:latin typeface="Cambria"/>
                        </a:rPr>
                        <a:t> e/ou </a:t>
                      </a:r>
                      <a:r>
                        <a:rPr lang="pt-BR" sz="1400" b="1" i="0" u="none" strike="noStrike" dirty="0">
                          <a:solidFill>
                            <a:srgbClr val="0000FF"/>
                          </a:solidFill>
                          <a:latin typeface="Cambria"/>
                        </a:rPr>
                        <a:t>PREMATURIDADE </a:t>
                      </a:r>
                      <a:endParaRPr lang="pt-BR" sz="1400" b="1" i="0" u="none" strike="noStrike" dirty="0" smtClean="0">
                        <a:solidFill>
                          <a:srgbClr val="0000FF"/>
                        </a:solidFill>
                        <a:latin typeface="Cambria"/>
                      </a:endParaRPr>
                    </a:p>
                    <a:p>
                      <a:pPr algn="ctr" fontAlgn="ctr"/>
                      <a:r>
                        <a:rPr lang="pt-BR" sz="1400" b="1" i="0" u="none" strike="noStrike" dirty="0" smtClean="0">
                          <a:solidFill>
                            <a:srgbClr val="0000FF"/>
                          </a:solidFill>
                          <a:latin typeface="Cambria"/>
                        </a:rPr>
                        <a:t>IG</a:t>
                      </a:r>
                      <a:r>
                        <a:rPr lang="pt-BR" sz="1400" b="1" i="0" u="none" strike="noStrike" dirty="0">
                          <a:solidFill>
                            <a:srgbClr val="0000FF"/>
                          </a:solidFill>
                          <a:latin typeface="Cambria"/>
                        </a:rPr>
                        <a:t>&lt; 37 SEM</a:t>
                      </a:r>
                      <a:r>
                        <a:rPr lang="pt-BR" sz="1400" b="0" i="0" u="none" strike="noStrike" dirty="0">
                          <a:solidFill>
                            <a:srgbClr val="000000"/>
                          </a:solidFill>
                          <a:latin typeface="Cambria"/>
                        </a:rPr>
                        <a:t> = RECOLETA APÓS 120 DIAS DO NASCIMENTO </a:t>
                      </a:r>
                      <a:r>
                        <a:rPr lang="pt-BR" sz="1400" b="1" i="0" u="none" strike="noStrike" dirty="0">
                          <a:solidFill>
                            <a:srgbClr val="0000FF"/>
                          </a:solidFill>
                          <a:latin typeface="Cambria"/>
                        </a:rPr>
                        <a:t>TRANSFUNDIDOS</a:t>
                      </a:r>
                      <a:r>
                        <a:rPr lang="pt-BR" sz="1400" b="0" i="0" u="none" strike="noStrike" dirty="0">
                          <a:solidFill>
                            <a:srgbClr val="000000"/>
                          </a:solidFill>
                          <a:latin typeface="Cambria"/>
                        </a:rPr>
                        <a:t>                       = RECOLETA 120 DIAS APÓS A ÚLTIMA TRANSFUSÃO</a:t>
                      </a: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2">
                  <a:txBody>
                    <a:bodyPr/>
                    <a:lstStyle/>
                    <a:p>
                      <a:pPr algn="ctr" fontAlgn="ctr"/>
                      <a:r>
                        <a:rPr lang="pt-BR" sz="1400" b="1" i="0" u="none" strike="noStrike" dirty="0">
                          <a:solidFill>
                            <a:srgbClr val="000000"/>
                          </a:solidFill>
                          <a:latin typeface="Cambria"/>
                        </a:rPr>
                        <a:t>COLETA REALIZADA (ANOTAR DATA)</a:t>
                      </a: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pt-BR"/>
                    </a:p>
                  </a:txBody>
                  <a:tcPr/>
                </a:tc>
              </a:tr>
              <a:tr h="324004">
                <a:tc vMerge="1">
                  <a:txBody>
                    <a:bodyPr/>
                    <a:lstStyle/>
                    <a:p>
                      <a:endParaRPr lang="pt-BR"/>
                    </a:p>
                  </a:txBody>
                  <a:tcPr/>
                </a:tc>
                <a:tc>
                  <a:txBody>
                    <a:bodyPr/>
                    <a:lstStyle/>
                    <a:p>
                      <a:pPr algn="ctr" fontAlgn="ctr"/>
                      <a:endParaRPr lang="pt-BR" sz="1400" b="1" i="0" u="none" strike="noStrike" dirty="0">
                        <a:solidFill>
                          <a:srgbClr val="000000"/>
                        </a:solidFill>
                        <a:latin typeface="Cambria"/>
                      </a:endParaRP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endParaRPr lang="pt-BR" sz="1400" b="1" i="0" u="none" strike="noStrike" dirty="0">
                        <a:solidFill>
                          <a:srgbClr val="000000"/>
                        </a:solidFill>
                        <a:latin typeface="Cambria"/>
                      </a:endParaRP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c>
                  <a:txBody>
                    <a:bodyPr/>
                    <a:lstStyle/>
                    <a:p>
                      <a:pPr algn="ctr" fontAlgn="ctr"/>
                      <a:endParaRPr lang="pt-BR" sz="1400" b="1" i="0" u="none" strike="noStrike" dirty="0">
                        <a:solidFill>
                          <a:srgbClr val="000000"/>
                        </a:solidFill>
                        <a:latin typeface="Cambria"/>
                      </a:endParaRPr>
                    </a:p>
                  </a:txBody>
                  <a:tcPr marL="9525" marR="9525" marT="9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DDDC"/>
                    </a:solidFill>
                  </a:tcPr>
                </a:tc>
              </a:tr>
            </a:tbl>
          </a:graphicData>
        </a:graphic>
      </p:graphicFrame>
      <p:graphicFrame>
        <p:nvGraphicFramePr>
          <p:cNvPr id="11" name="Tabela 10"/>
          <p:cNvGraphicFramePr>
            <a:graphicFrameLocks noGrp="1"/>
          </p:cNvGraphicFramePr>
          <p:nvPr/>
        </p:nvGraphicFramePr>
        <p:xfrm>
          <a:off x="5148263" y="3933825"/>
          <a:ext cx="3535362" cy="1503363"/>
        </p:xfrm>
        <a:graphic>
          <a:graphicData uri="http://schemas.openxmlformats.org/drawingml/2006/table">
            <a:tbl>
              <a:tblPr/>
              <a:tblGrid>
                <a:gridCol w="1728853"/>
                <a:gridCol w="1806509"/>
              </a:tblGrid>
              <a:tr h="1503363">
                <a:tc>
                  <a:txBody>
                    <a:bodyPr/>
                    <a:lstStyle/>
                    <a:p>
                      <a:pPr algn="ctr" fontAlgn="ctr"/>
                      <a:r>
                        <a:rPr lang="pt-BR" sz="1400" b="1" i="0" u="none" strike="noStrike" dirty="0">
                          <a:solidFill>
                            <a:srgbClr val="0000FF"/>
                          </a:solidFill>
                          <a:latin typeface="Cambria"/>
                        </a:rPr>
                        <a:t>LOCAL DO  PN  </a:t>
                      </a:r>
                      <a:r>
                        <a:rPr lang="pt-BR" sz="1400" b="1" i="0" u="none" strike="noStrike" dirty="0">
                          <a:solidFill>
                            <a:srgbClr val="000000"/>
                          </a:solidFill>
                          <a:latin typeface="Cambria"/>
                        </a:rPr>
                        <a:t>(especificar)                             </a:t>
                      </a:r>
                      <a:r>
                        <a:rPr lang="pt-BR" sz="1400" b="1" i="0" u="none" strike="noStrike" dirty="0" smtClean="0">
                          <a:solidFill>
                            <a:srgbClr val="0000FF"/>
                          </a:solidFill>
                          <a:latin typeface="Cambria"/>
                        </a:rPr>
                        <a:t>(relatório </a:t>
                      </a:r>
                      <a:r>
                        <a:rPr lang="pt-BR" sz="1400" b="1" i="0" u="none" strike="noStrike" dirty="0">
                          <a:solidFill>
                            <a:srgbClr val="0000FF"/>
                          </a:solidFill>
                          <a:latin typeface="Cambria"/>
                        </a:rPr>
                        <a:t>médico e do enfermeiro </a:t>
                      </a:r>
                      <a:r>
                        <a:rPr lang="pt-BR" sz="1400" b="1" i="0" u="none" strike="noStrike" dirty="0" smtClean="0">
                          <a:solidFill>
                            <a:srgbClr val="0000FF"/>
                          </a:solidFill>
                          <a:latin typeface="Cambria"/>
                        </a:rPr>
                        <a:t>/ </a:t>
                      </a:r>
                      <a:r>
                        <a:rPr lang="pt-BR" sz="1400" b="1" i="0" u="none" strike="noStrike" dirty="0">
                          <a:solidFill>
                            <a:srgbClr val="0000FF"/>
                          </a:solidFill>
                          <a:latin typeface="Cambria"/>
                        </a:rPr>
                        <a:t>PN realizado na UBS de todos os prematuros (IG&lt;37sem)</a:t>
                      </a:r>
                      <a:endParaRPr lang="pt-BR" sz="1400" b="1" i="0" u="none" strike="noStrike" dirty="0">
                        <a:solidFill>
                          <a:srgbClr val="000000"/>
                        </a:solidFill>
                        <a:latin typeface="Cambria"/>
                      </a:endParaRPr>
                    </a:p>
                  </a:txBody>
                  <a:tcPr marL="9525" marR="9525"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ctr"/>
                      <a:r>
                        <a:rPr lang="pt-BR" sz="1400" b="1" i="0" u="none" strike="noStrike" dirty="0" smtClean="0">
                          <a:solidFill>
                            <a:srgbClr val="0000FF"/>
                          </a:solidFill>
                          <a:latin typeface="Cambria"/>
                        </a:rPr>
                        <a:t>ANOMALIA CONG                     </a:t>
                      </a:r>
                      <a:r>
                        <a:rPr lang="pt-BR" sz="1400" b="0" i="0" u="none" strike="noStrike" dirty="0" smtClean="0">
                          <a:solidFill>
                            <a:srgbClr val="000000"/>
                          </a:solidFill>
                          <a:latin typeface="Cambria"/>
                        </a:rPr>
                        <a:t>               ESTÁ EM ACOMPANHAMENTO NO SEVIÇO</a:t>
                      </a:r>
                      <a:r>
                        <a:rPr lang="pt-BR" sz="1400" b="0" i="0" u="none" strike="noStrike" baseline="0" dirty="0" smtClean="0">
                          <a:solidFill>
                            <a:srgbClr val="000000"/>
                          </a:solidFill>
                          <a:latin typeface="Cambria"/>
                        </a:rPr>
                        <a:t> ESPECIALIZADO?</a:t>
                      </a:r>
                      <a:endParaRPr lang="pt-BR" sz="1400" b="0" i="0" u="none" strike="noStrike" dirty="0">
                        <a:solidFill>
                          <a:srgbClr val="000000"/>
                        </a:solidFill>
                        <a:latin typeface="Cambria"/>
                      </a:endParaRPr>
                    </a:p>
                  </a:txBody>
                  <a:tcPr marL="9525" marR="9525" marT="95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
        <p:nvSpPr>
          <p:cNvPr id="6" name="CaixaDeTexto 5"/>
          <p:cNvSpPr txBox="1"/>
          <p:nvPr/>
        </p:nvSpPr>
        <p:spPr>
          <a:xfrm>
            <a:off x="5508625" y="5661025"/>
            <a:ext cx="3049588" cy="369888"/>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eaLnBrk="1" hangingPunct="1">
              <a:defRPr/>
            </a:pPr>
            <a:r>
              <a:rPr lang="pt-BR" dirty="0">
                <a:latin typeface="Cambria" pitchFamily="18" charset="0"/>
              </a:rPr>
              <a:t>Informações</a:t>
            </a:r>
            <a:r>
              <a:rPr lang="pt-BR" i="1" dirty="0">
                <a:latin typeface="Cambria" pitchFamily="18" charset="0"/>
              </a:rPr>
              <a:t> complementares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aixaDeTexto 4"/>
          <p:cNvSpPr txBox="1">
            <a:spLocks noChangeArrowheads="1"/>
          </p:cNvSpPr>
          <p:nvPr/>
        </p:nvSpPr>
        <p:spPr bwMode="auto">
          <a:xfrm>
            <a:off x="708025" y="188913"/>
            <a:ext cx="6848475" cy="461962"/>
          </a:xfrm>
          <a:prstGeom prst="rect">
            <a:avLst/>
          </a:prstGeom>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defRPr/>
            </a:pPr>
            <a:r>
              <a:rPr lang="pt-BR" altLang="pt-BR" b="1" dirty="0" smtClean="0">
                <a:solidFill>
                  <a:schemeClr val="tx1"/>
                </a:solidFill>
                <a:latin typeface="Comic Sans MS" panose="030F0702030302020204" pitchFamily="66" charset="0"/>
              </a:rPr>
              <a:t>Fluxo de agendamento/atendimento </a:t>
            </a:r>
            <a:r>
              <a:rPr lang="pt-BR" altLang="pt-BR" b="1" dirty="0" smtClean="0">
                <a:solidFill>
                  <a:srgbClr val="0000FF"/>
                </a:solidFill>
                <a:latin typeface="Comic Sans MS" panose="030F0702030302020204" pitchFamily="66" charset="0"/>
              </a:rPr>
              <a:t>RN risco</a:t>
            </a:r>
          </a:p>
        </p:txBody>
      </p:sp>
      <p:graphicFrame>
        <p:nvGraphicFramePr>
          <p:cNvPr id="6" name="Diagrama 5"/>
          <p:cNvGraphicFramePr/>
          <p:nvPr/>
        </p:nvGraphicFramePr>
        <p:xfrm>
          <a:off x="360226" y="650875"/>
          <a:ext cx="8028197"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Seta para a esquerda e para a direita 15"/>
          <p:cNvSpPr/>
          <p:nvPr/>
        </p:nvSpPr>
        <p:spPr>
          <a:xfrm>
            <a:off x="4129088" y="3036888"/>
            <a:ext cx="1307008" cy="412750"/>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pt-BR" dirty="0">
              <a:solidFill>
                <a:srgbClr val="FF0000"/>
              </a:solidFill>
            </a:endParaRPr>
          </a:p>
        </p:txBody>
      </p:sp>
      <p:sp>
        <p:nvSpPr>
          <p:cNvPr id="17" name="Seta para a esquerda e para a direita 16"/>
          <p:cNvSpPr/>
          <p:nvPr/>
        </p:nvSpPr>
        <p:spPr>
          <a:xfrm rot="16200000">
            <a:off x="893763" y="3659113"/>
            <a:ext cx="639762" cy="484188"/>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8" name="Seta para a esquerda e para a direita 17"/>
          <p:cNvSpPr/>
          <p:nvPr/>
        </p:nvSpPr>
        <p:spPr>
          <a:xfrm rot="16200000">
            <a:off x="1973140" y="3731914"/>
            <a:ext cx="639763" cy="482600"/>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9" name="Seta para a esquerda e para a direita 18"/>
          <p:cNvSpPr/>
          <p:nvPr/>
        </p:nvSpPr>
        <p:spPr>
          <a:xfrm rot="16200000">
            <a:off x="3722688" y="3724275"/>
            <a:ext cx="639762" cy="484188"/>
          </a:xfrm>
          <a:prstGeom prst="lef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14344" name="CaixaDeTexto 1"/>
          <p:cNvSpPr txBox="1">
            <a:spLocks noChangeArrowheads="1"/>
          </p:cNvSpPr>
          <p:nvPr/>
        </p:nvSpPr>
        <p:spPr bwMode="auto">
          <a:xfrm>
            <a:off x="5076825" y="3971925"/>
            <a:ext cx="4017963" cy="2030413"/>
          </a:xfrm>
          <a:prstGeom prst="rect">
            <a:avLst/>
          </a:prstGeom>
          <a:noFill/>
          <a:ln>
            <a:noFill/>
          </a:ln>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pt-BR" altLang="pt-BR" sz="1800" dirty="0" smtClean="0">
                <a:solidFill>
                  <a:schemeClr val="tx1"/>
                </a:solidFill>
                <a:latin typeface="Comic Sans MS" pitchFamily="66" charset="0"/>
              </a:rPr>
              <a:t>Os </a:t>
            </a:r>
            <a:r>
              <a:rPr lang="pt-BR" altLang="pt-BR" sz="1800" b="1" dirty="0" err="1" smtClean="0">
                <a:solidFill>
                  <a:schemeClr val="tx1"/>
                </a:solidFill>
                <a:latin typeface="Comic Sans MS" pitchFamily="66" charset="0"/>
              </a:rPr>
              <a:t>RNs</a:t>
            </a:r>
            <a:r>
              <a:rPr lang="pt-BR" altLang="pt-BR" sz="1800" b="1" dirty="0" smtClean="0">
                <a:solidFill>
                  <a:schemeClr val="tx1"/>
                </a:solidFill>
                <a:latin typeface="Comic Sans MS" pitchFamily="66" charset="0"/>
              </a:rPr>
              <a:t> de risco são </a:t>
            </a:r>
            <a:r>
              <a:rPr lang="pt-BR" altLang="pt-BR" sz="1800" dirty="0" smtClean="0">
                <a:solidFill>
                  <a:schemeClr val="tx1"/>
                </a:solidFill>
                <a:latin typeface="Comic Sans MS" pitchFamily="66" charset="0"/>
              </a:rPr>
              <a:t>considerados </a:t>
            </a:r>
          </a:p>
          <a:p>
            <a:pPr eaLnBrk="1" hangingPunct="1">
              <a:spcBef>
                <a:spcPct val="0"/>
              </a:spcBef>
              <a:buFontTx/>
              <a:buNone/>
              <a:defRPr/>
            </a:pPr>
            <a:r>
              <a:rPr lang="pt-BR" altLang="pt-BR" sz="1800" dirty="0" smtClean="0">
                <a:solidFill>
                  <a:schemeClr val="tx1"/>
                </a:solidFill>
                <a:latin typeface="Comic Sans MS" pitchFamily="66" charset="0"/>
              </a:rPr>
              <a:t>como </a:t>
            </a:r>
            <a:r>
              <a:rPr lang="pt-BR" altLang="pt-BR" sz="1800" b="1" dirty="0" smtClean="0">
                <a:solidFill>
                  <a:schemeClr val="tx1"/>
                </a:solidFill>
                <a:latin typeface="Comic Sans MS" pitchFamily="66" charset="0"/>
              </a:rPr>
              <a:t>prioridade</a:t>
            </a:r>
            <a:r>
              <a:rPr lang="pt-BR" altLang="pt-BR" sz="1800" dirty="0" smtClean="0">
                <a:solidFill>
                  <a:schemeClr val="tx1"/>
                </a:solidFill>
                <a:latin typeface="Comic Sans MS" pitchFamily="66" charset="0"/>
              </a:rPr>
              <a:t> em todos os </a:t>
            </a:r>
          </a:p>
          <a:p>
            <a:pPr eaLnBrk="1" hangingPunct="1">
              <a:spcBef>
                <a:spcPct val="0"/>
              </a:spcBef>
              <a:buFontTx/>
              <a:buNone/>
              <a:defRPr/>
            </a:pPr>
            <a:r>
              <a:rPr lang="pt-BR" altLang="pt-BR" sz="1800" dirty="0" smtClean="0">
                <a:solidFill>
                  <a:schemeClr val="tx1"/>
                </a:solidFill>
                <a:latin typeface="Comic Sans MS" pitchFamily="66" charset="0"/>
              </a:rPr>
              <a:t>atendimentos/agendamentos:</a:t>
            </a:r>
          </a:p>
          <a:p>
            <a:pPr marL="285750" indent="-285750" eaLnBrk="1" hangingPunct="1">
              <a:spcBef>
                <a:spcPct val="0"/>
              </a:spcBef>
              <a:defRPr/>
            </a:pPr>
            <a:r>
              <a:rPr lang="pt-BR" altLang="pt-BR" sz="1800" dirty="0" smtClean="0">
                <a:solidFill>
                  <a:schemeClr val="tx1"/>
                </a:solidFill>
                <a:latin typeface="Comic Sans MS" pitchFamily="66" charset="0"/>
              </a:rPr>
              <a:t>Na UBS</a:t>
            </a:r>
          </a:p>
          <a:p>
            <a:pPr marL="285750" indent="-285750" eaLnBrk="1" hangingPunct="1">
              <a:spcBef>
                <a:spcPct val="0"/>
              </a:spcBef>
              <a:defRPr/>
            </a:pPr>
            <a:r>
              <a:rPr lang="pt-BR" altLang="pt-BR" sz="1800" dirty="0" smtClean="0">
                <a:solidFill>
                  <a:schemeClr val="tx1"/>
                </a:solidFill>
                <a:latin typeface="Comic Sans MS" pitchFamily="66" charset="0"/>
              </a:rPr>
              <a:t>No CER III</a:t>
            </a:r>
          </a:p>
          <a:p>
            <a:pPr marL="285750" indent="-285750" eaLnBrk="1" hangingPunct="1">
              <a:spcBef>
                <a:spcPct val="0"/>
              </a:spcBef>
              <a:defRPr/>
            </a:pPr>
            <a:r>
              <a:rPr lang="pt-BR" altLang="pt-BR" sz="1800" dirty="0" smtClean="0">
                <a:solidFill>
                  <a:schemeClr val="tx1"/>
                </a:solidFill>
                <a:latin typeface="Comic Sans MS" pitchFamily="66" charset="0"/>
              </a:rPr>
              <a:t>Nas especialidades</a:t>
            </a:r>
          </a:p>
          <a:p>
            <a:pPr marL="285750" indent="-285750" eaLnBrk="1" hangingPunct="1">
              <a:spcBef>
                <a:spcPct val="0"/>
              </a:spcBef>
              <a:defRPr/>
            </a:pPr>
            <a:r>
              <a:rPr lang="pt-BR" altLang="pt-BR" sz="1800" dirty="0" smtClean="0">
                <a:solidFill>
                  <a:schemeClr val="tx1"/>
                </a:solidFill>
                <a:latin typeface="Comic Sans MS" pitchFamily="66" charset="0"/>
              </a:rPr>
              <a:t>Nos exames diagnósticos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Program Files\Microsoft Office\MEDIA\CAGCAT10\j0300520.gif"/>
          <p:cNvPicPr>
            <a:picLocks noChangeAspect="1" noChangeArrowheads="1" noCrop="1"/>
          </p:cNvPicPr>
          <p:nvPr/>
        </p:nvPicPr>
        <p:blipFill>
          <a:blip r:embed="rId2" cstate="print">
            <a:extLst/>
          </a:blip>
          <a:srcRect/>
          <a:stretch>
            <a:fillRect/>
          </a:stretch>
        </p:blipFill>
        <p:spPr bwMode="auto">
          <a:xfrm>
            <a:off x="899592" y="44624"/>
            <a:ext cx="7356537" cy="6326622"/>
          </a:xfrm>
          <a:prstGeom prst="ellipse">
            <a:avLst/>
          </a:prstGeom>
          <a:ln>
            <a:noFill/>
          </a:ln>
          <a:effectLst>
            <a:softEdge rad="112500"/>
          </a:effectLst>
          <a:extLst/>
        </p:spPr>
      </p:pic>
      <p:sp>
        <p:nvSpPr>
          <p:cNvPr id="19459" name="CaixaDeTexto 3"/>
          <p:cNvSpPr txBox="1">
            <a:spLocks noChangeArrowheads="1"/>
          </p:cNvSpPr>
          <p:nvPr/>
        </p:nvSpPr>
        <p:spPr bwMode="auto">
          <a:xfrm>
            <a:off x="2843213" y="476250"/>
            <a:ext cx="345598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6000" b="1">
                <a:solidFill>
                  <a:srgbClr val="FF9966"/>
                </a:solidFill>
                <a:latin typeface="Comic Sans MS" pitchFamily="66" charset="0"/>
              </a:rPr>
              <a:t>Análise dados SINASC 2016 </a:t>
            </a:r>
          </a:p>
        </p:txBody>
      </p:sp>
      <p:sp>
        <p:nvSpPr>
          <p:cNvPr id="4" name="Arredondar Retângulo em um Canto Único 3"/>
          <p:cNvSpPr/>
          <p:nvPr/>
        </p:nvSpPr>
        <p:spPr>
          <a:xfrm>
            <a:off x="2698750" y="4652963"/>
            <a:ext cx="4105275" cy="482600"/>
          </a:xfrm>
          <a:prstGeom prst="round1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pt-BR" dirty="0">
                <a:latin typeface="Comic Sans MS" pitchFamily="66" charset="0"/>
              </a:rPr>
              <a:t>www.tabnet.prefeitura.sp.gov.br</a:t>
            </a:r>
          </a:p>
        </p:txBody>
      </p:sp>
      <p:sp>
        <p:nvSpPr>
          <p:cNvPr id="5" name="CaixaDeTexto 4"/>
          <p:cNvSpPr txBox="1"/>
          <p:nvPr/>
        </p:nvSpPr>
        <p:spPr>
          <a:xfrm>
            <a:off x="1692275" y="6308725"/>
            <a:ext cx="5832475"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pt-BR" b="1" dirty="0">
                <a:solidFill>
                  <a:srgbClr val="0000FF"/>
                </a:solidFill>
                <a:latin typeface="Comic Sans MS" pitchFamily="66" charset="0"/>
              </a:rPr>
              <a:t>Subprefeituras de Santo Amaro e Cidade Ademar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nvGraphicFramePr>
        <p:xfrm>
          <a:off x="2730500" y="692696"/>
          <a:ext cx="691276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edondar Retângulo em um Canto Único 2"/>
          <p:cNvSpPr/>
          <p:nvPr/>
        </p:nvSpPr>
        <p:spPr>
          <a:xfrm>
            <a:off x="5292725" y="6402388"/>
            <a:ext cx="3529013" cy="266700"/>
          </a:xfrm>
          <a:prstGeom prst="round1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pt-BR" sz="1600" dirty="0">
                <a:latin typeface="Comic Sans MS" pitchFamily="66" charset="0"/>
              </a:rPr>
              <a:t>www.tabnet.prefeitura.sp.gov.br</a:t>
            </a:r>
          </a:p>
        </p:txBody>
      </p:sp>
      <p:sp>
        <p:nvSpPr>
          <p:cNvPr id="5" name="CaixaDeTexto 7"/>
          <p:cNvSpPr txBox="1">
            <a:spLocks noChangeArrowheads="1"/>
          </p:cNvSpPr>
          <p:nvPr/>
        </p:nvSpPr>
        <p:spPr bwMode="auto">
          <a:xfrm>
            <a:off x="123825" y="260350"/>
            <a:ext cx="4016375" cy="18161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spAutoFit/>
          </a:bodyPr>
          <a:lstStyle/>
          <a:p>
            <a:pPr algn="ctr" eaLnBrk="1" hangingPunct="1">
              <a:defRPr/>
            </a:pPr>
            <a:r>
              <a:rPr lang="pt-BR" altLang="pt-BR" sz="2000" b="1" dirty="0">
                <a:solidFill>
                  <a:schemeClr val="tx1"/>
                </a:solidFill>
                <a:latin typeface="Comic Sans MS" pitchFamily="66" charset="0"/>
              </a:rPr>
              <a:t>Critérios analisados pela </a:t>
            </a:r>
          </a:p>
          <a:p>
            <a:pPr algn="ctr" eaLnBrk="1" hangingPunct="1">
              <a:defRPr/>
            </a:pPr>
            <a:r>
              <a:rPr lang="pt-BR" altLang="pt-BR" sz="2000" b="1" dirty="0">
                <a:solidFill>
                  <a:srgbClr val="0000FF"/>
                </a:solidFill>
                <a:latin typeface="Comic Sans MS" pitchFamily="66" charset="0"/>
              </a:rPr>
              <a:t>planilha de SMS/SINASC</a:t>
            </a:r>
          </a:p>
          <a:p>
            <a:pPr eaLnBrk="1" hangingPunct="1">
              <a:buFont typeface="Wingdings" pitchFamily="2" charset="2"/>
              <a:buChar char="v"/>
              <a:defRPr/>
            </a:pPr>
            <a:r>
              <a:rPr lang="pt-BR" altLang="pt-BR" b="1" dirty="0">
                <a:solidFill>
                  <a:schemeClr val="tx1"/>
                </a:solidFill>
                <a:latin typeface="Comic Sans MS" pitchFamily="66" charset="0"/>
              </a:rPr>
              <a:t> RN &lt;37 sem</a:t>
            </a:r>
          </a:p>
          <a:p>
            <a:pPr eaLnBrk="1" hangingPunct="1">
              <a:buFont typeface="Wingdings" pitchFamily="2" charset="2"/>
              <a:buChar char="v"/>
              <a:defRPr/>
            </a:pPr>
            <a:r>
              <a:rPr lang="pt-BR" altLang="pt-BR" b="1" dirty="0">
                <a:solidFill>
                  <a:schemeClr val="tx1"/>
                </a:solidFill>
                <a:latin typeface="Comic Sans MS" pitchFamily="66" charset="0"/>
              </a:rPr>
              <a:t> RN &lt;2.000g</a:t>
            </a:r>
          </a:p>
          <a:p>
            <a:pPr eaLnBrk="1" hangingPunct="1">
              <a:buFont typeface="Wingdings" pitchFamily="2" charset="2"/>
              <a:buChar char="v"/>
              <a:defRPr/>
            </a:pPr>
            <a:r>
              <a:rPr lang="pt-BR" altLang="pt-BR" b="1" dirty="0">
                <a:solidFill>
                  <a:schemeClr val="tx1"/>
                </a:solidFill>
                <a:latin typeface="Comic Sans MS" pitchFamily="66" charset="0"/>
              </a:rPr>
              <a:t> RN </a:t>
            </a:r>
            <a:r>
              <a:rPr lang="pt-BR" altLang="pt-BR" b="1" dirty="0" err="1">
                <a:solidFill>
                  <a:schemeClr val="tx1"/>
                </a:solidFill>
                <a:latin typeface="Comic Sans MS" pitchFamily="66" charset="0"/>
              </a:rPr>
              <a:t>Apgar</a:t>
            </a:r>
            <a:r>
              <a:rPr lang="pt-BR" altLang="pt-BR" b="1" dirty="0">
                <a:solidFill>
                  <a:schemeClr val="tx1"/>
                </a:solidFill>
                <a:latin typeface="Comic Sans MS" pitchFamily="66" charset="0"/>
              </a:rPr>
              <a:t> &lt;5 no 1º e/ou </a:t>
            </a:r>
            <a:r>
              <a:rPr lang="pt-BR" altLang="pt-BR" b="1" dirty="0" err="1">
                <a:solidFill>
                  <a:schemeClr val="tx1"/>
                </a:solidFill>
                <a:latin typeface="Comic Sans MS" pitchFamily="66" charset="0"/>
              </a:rPr>
              <a:t>5ºmin</a:t>
            </a:r>
            <a:endParaRPr lang="pt-BR" altLang="pt-BR" b="1" dirty="0">
              <a:solidFill>
                <a:schemeClr val="tx1"/>
              </a:solidFill>
              <a:latin typeface="Comic Sans MS" pitchFamily="66" charset="0"/>
            </a:endParaRPr>
          </a:p>
          <a:p>
            <a:pPr eaLnBrk="1" hangingPunct="1">
              <a:buFont typeface="Wingdings" pitchFamily="2" charset="2"/>
              <a:buChar char="v"/>
              <a:defRPr/>
            </a:pPr>
            <a:r>
              <a:rPr lang="pt-BR" altLang="pt-BR" b="1" dirty="0">
                <a:solidFill>
                  <a:schemeClr val="tx1"/>
                </a:solidFill>
                <a:latin typeface="Comic Sans MS" pitchFamily="66" charset="0"/>
              </a:rPr>
              <a:t> Mãe &lt;16 anos</a:t>
            </a:r>
          </a:p>
        </p:txBody>
      </p:sp>
      <p:sp>
        <p:nvSpPr>
          <p:cNvPr id="26630" name="CaixaDeTexto 5"/>
          <p:cNvSpPr txBox="1">
            <a:spLocks noChangeArrowheads="1"/>
          </p:cNvSpPr>
          <p:nvPr/>
        </p:nvSpPr>
        <p:spPr bwMode="auto">
          <a:xfrm>
            <a:off x="323850" y="3225800"/>
            <a:ext cx="2528888" cy="7080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pt-BR" altLang="pt-BR" sz="2000" b="1" dirty="0">
                <a:solidFill>
                  <a:srgbClr val="0000FF"/>
                </a:solidFill>
                <a:latin typeface="Comic Sans MS" pitchFamily="66" charset="0"/>
              </a:rPr>
              <a:t>Analisados Dados</a:t>
            </a:r>
          </a:p>
          <a:p>
            <a:pPr algn="ctr" eaLnBrk="1" hangingPunct="1">
              <a:defRPr/>
            </a:pPr>
            <a:r>
              <a:rPr lang="pt-BR" altLang="pt-BR" sz="2000" b="1" dirty="0">
                <a:solidFill>
                  <a:srgbClr val="0000FF"/>
                </a:solidFill>
                <a:latin typeface="Comic Sans MS" pitchFamily="66" charset="0"/>
              </a:rPr>
              <a:t>2016</a:t>
            </a:r>
          </a:p>
        </p:txBody>
      </p:sp>
      <p:sp>
        <p:nvSpPr>
          <p:cNvPr id="10" name="CaixaDeTexto 9"/>
          <p:cNvSpPr txBox="1"/>
          <p:nvPr/>
        </p:nvSpPr>
        <p:spPr>
          <a:xfrm>
            <a:off x="468313" y="4868863"/>
            <a:ext cx="2378075" cy="138430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pt-BR" sz="1400" b="1" dirty="0" err="1">
                <a:solidFill>
                  <a:srgbClr val="0000FF"/>
                </a:solidFill>
                <a:latin typeface="Comic Sans MS" pitchFamily="66" charset="0"/>
              </a:rPr>
              <a:t>TabNet</a:t>
            </a:r>
            <a:r>
              <a:rPr lang="pt-BR" sz="1400" b="1" dirty="0">
                <a:solidFill>
                  <a:srgbClr val="0000FF"/>
                </a:solidFill>
                <a:latin typeface="Comic Sans MS" pitchFamily="66" charset="0"/>
              </a:rPr>
              <a:t> </a:t>
            </a:r>
            <a:r>
              <a:rPr lang="pt-BR" sz="1400" b="1" dirty="0" err="1">
                <a:solidFill>
                  <a:srgbClr val="0000FF"/>
                </a:solidFill>
                <a:latin typeface="Comic Sans MS" pitchFamily="66" charset="0"/>
              </a:rPr>
              <a:t>Win</a:t>
            </a:r>
            <a:endParaRPr lang="pt-BR" sz="1400" b="1" dirty="0">
              <a:solidFill>
                <a:srgbClr val="0000FF"/>
              </a:solidFill>
              <a:latin typeface="Comic Sans MS" pitchFamily="66" charset="0"/>
            </a:endParaRPr>
          </a:p>
          <a:p>
            <a:pPr eaLnBrk="1" hangingPunct="1">
              <a:buFont typeface="Wingdings" pitchFamily="2" charset="2"/>
              <a:buChar char="Ø"/>
              <a:defRPr/>
            </a:pPr>
            <a:r>
              <a:rPr lang="pt-BR" sz="1400" b="1" dirty="0">
                <a:solidFill>
                  <a:schemeClr val="tx1"/>
                </a:solidFill>
                <a:latin typeface="Comic Sans MS" pitchFamily="66" charset="0"/>
              </a:rPr>
              <a:t> </a:t>
            </a:r>
            <a:r>
              <a:rPr lang="pt-BR" sz="1400" dirty="0">
                <a:solidFill>
                  <a:schemeClr val="tx1"/>
                </a:solidFill>
                <a:latin typeface="Comic Sans MS" pitchFamily="66" charset="0"/>
              </a:rPr>
              <a:t>Município de São Paulo</a:t>
            </a:r>
          </a:p>
          <a:p>
            <a:pPr eaLnBrk="1" hangingPunct="1">
              <a:buFont typeface="Wingdings" pitchFamily="2" charset="2"/>
              <a:buChar char="Ø"/>
              <a:defRPr/>
            </a:pPr>
            <a:r>
              <a:rPr lang="pt-BR" sz="1400" dirty="0">
                <a:solidFill>
                  <a:schemeClr val="tx1"/>
                </a:solidFill>
                <a:latin typeface="Comic Sans MS" pitchFamily="66" charset="0"/>
              </a:rPr>
              <a:t> Subprefeitura</a:t>
            </a:r>
          </a:p>
          <a:p>
            <a:pPr eaLnBrk="1" hangingPunct="1">
              <a:buFont typeface="Wingdings" pitchFamily="2" charset="2"/>
              <a:buChar char="Ø"/>
              <a:defRPr/>
            </a:pPr>
            <a:r>
              <a:rPr lang="pt-BR" sz="1400" dirty="0">
                <a:solidFill>
                  <a:schemeClr val="tx1"/>
                </a:solidFill>
                <a:latin typeface="Comic Sans MS" pitchFamily="66" charset="0"/>
              </a:rPr>
              <a:t> CRS</a:t>
            </a:r>
          </a:p>
          <a:p>
            <a:pPr eaLnBrk="1" hangingPunct="1">
              <a:buFont typeface="Wingdings" pitchFamily="2" charset="2"/>
              <a:buChar char="Ø"/>
              <a:defRPr/>
            </a:pPr>
            <a:r>
              <a:rPr lang="pt-BR" sz="1400" dirty="0">
                <a:solidFill>
                  <a:schemeClr val="tx1"/>
                </a:solidFill>
                <a:latin typeface="Comic Sans MS" pitchFamily="66" charset="0"/>
              </a:rPr>
              <a:t> STS</a:t>
            </a:r>
          </a:p>
          <a:p>
            <a:pPr eaLnBrk="1" hangingPunct="1">
              <a:buFont typeface="Wingdings" pitchFamily="2" charset="2"/>
              <a:buChar char="Ø"/>
              <a:defRPr/>
            </a:pPr>
            <a:r>
              <a:rPr lang="pt-BR" sz="1400" b="1" dirty="0">
                <a:solidFill>
                  <a:schemeClr val="tx1"/>
                </a:solidFill>
                <a:latin typeface="Comic Sans MS" pitchFamily="66" charset="0"/>
              </a:rPr>
              <a:t> Distrito Administrativo</a:t>
            </a:r>
          </a:p>
        </p:txBody>
      </p:sp>
      <p:sp>
        <p:nvSpPr>
          <p:cNvPr id="13" name="CaixaDeTexto 12"/>
          <p:cNvSpPr txBox="1"/>
          <p:nvPr/>
        </p:nvSpPr>
        <p:spPr>
          <a:xfrm>
            <a:off x="2257425" y="1844675"/>
            <a:ext cx="946150" cy="46196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eaLnBrk="1" hangingPunct="1">
              <a:defRPr/>
            </a:pPr>
            <a:r>
              <a:rPr lang="pt-BR" sz="2400" b="1" dirty="0">
                <a:solidFill>
                  <a:srgbClr val="0000FF"/>
                </a:solidFill>
                <a:latin typeface="Comic Sans MS" pitchFamily="66" charset="0"/>
              </a:rPr>
              <a:t>UBS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10"/>
          <p:cNvSpPr txBox="1">
            <a:spLocks noChangeArrowheads="1"/>
          </p:cNvSpPr>
          <p:nvPr/>
        </p:nvSpPr>
        <p:spPr bwMode="auto">
          <a:xfrm>
            <a:off x="1331913" y="115888"/>
            <a:ext cx="6624637" cy="1016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pt-BR" sz="2000" b="1" dirty="0">
                <a:solidFill>
                  <a:srgbClr val="0000FF"/>
                </a:solidFill>
                <a:latin typeface="Comic Sans MS" pitchFamily="66" charset="0"/>
              </a:rPr>
              <a:t>Proporção dos principais critérios de risco</a:t>
            </a:r>
          </a:p>
          <a:p>
            <a:pPr algn="ctr" eaLnBrk="1" hangingPunct="1">
              <a:defRPr/>
            </a:pPr>
            <a:r>
              <a:rPr lang="pt-BR" sz="2000" b="1" dirty="0">
                <a:solidFill>
                  <a:srgbClr val="0000FF"/>
                </a:solidFill>
                <a:latin typeface="Comic Sans MS" pitchFamily="66" charset="0"/>
              </a:rPr>
              <a:t>Nascidos Vivos 2016 </a:t>
            </a:r>
          </a:p>
          <a:p>
            <a:pPr algn="ctr" eaLnBrk="1" hangingPunct="1">
              <a:defRPr/>
            </a:pPr>
            <a:r>
              <a:rPr lang="pt-BR" sz="2000" b="1" dirty="0">
                <a:solidFill>
                  <a:srgbClr val="0000FF"/>
                </a:solidFill>
                <a:latin typeface="Comic Sans MS" pitchFamily="66" charset="0"/>
              </a:rPr>
              <a:t>MSP - </a:t>
            </a:r>
            <a:r>
              <a:rPr lang="pt-BR" sz="2000" b="1" dirty="0" err="1">
                <a:solidFill>
                  <a:srgbClr val="0000FF"/>
                </a:solidFill>
                <a:latin typeface="Comic Sans MS" pitchFamily="66" charset="0"/>
              </a:rPr>
              <a:t>CRSSul</a:t>
            </a:r>
            <a:r>
              <a:rPr lang="pt-BR" sz="2000" b="1" dirty="0">
                <a:solidFill>
                  <a:srgbClr val="0000FF"/>
                </a:solidFill>
                <a:latin typeface="Comic Sans MS" pitchFamily="66" charset="0"/>
              </a:rPr>
              <a:t> e STS SACA</a:t>
            </a:r>
          </a:p>
        </p:txBody>
      </p:sp>
      <p:graphicFrame>
        <p:nvGraphicFramePr>
          <p:cNvPr id="15" name="Tabela 14"/>
          <p:cNvGraphicFramePr>
            <a:graphicFrameLocks noGrp="1"/>
          </p:cNvGraphicFramePr>
          <p:nvPr/>
        </p:nvGraphicFramePr>
        <p:xfrm>
          <a:off x="179388" y="1268413"/>
          <a:ext cx="3889375" cy="2971800"/>
        </p:xfrm>
        <a:graphic>
          <a:graphicData uri="http://schemas.openxmlformats.org/drawingml/2006/table">
            <a:tbl>
              <a:tblPr/>
              <a:tblGrid>
                <a:gridCol w="1292983"/>
                <a:gridCol w="865464"/>
                <a:gridCol w="865464"/>
                <a:gridCol w="865464"/>
              </a:tblGrid>
              <a:tr h="495300">
                <a:tc>
                  <a:txBody>
                    <a:bodyPr/>
                    <a:lstStyle/>
                    <a:p>
                      <a:pPr algn="ctr" fontAlgn="ctr"/>
                      <a:r>
                        <a:rPr lang="pt-BR" sz="1400" b="1" i="0" u="none" strike="noStrike" dirty="0">
                          <a:solidFill>
                            <a:srgbClr val="0000FF"/>
                          </a:solidFill>
                          <a:latin typeface="Comic Sans MS"/>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a:solidFill>
                            <a:srgbClr val="0000FF"/>
                          </a:solidFill>
                          <a:latin typeface="Comic Sans MS"/>
                        </a:rPr>
                        <a:t>MSP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a:solidFill>
                            <a:srgbClr val="0000FF"/>
                          </a:solidFill>
                          <a:latin typeface="Comic Sans MS"/>
                        </a:rPr>
                        <a:t>CRSS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a:solidFill>
                            <a:srgbClr val="0000FF"/>
                          </a:solidFill>
                          <a:latin typeface="Comic Sans MS"/>
                        </a:rPr>
                        <a:t>SACA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pt-BR" sz="1400" b="1" i="0" u="none" strike="noStrike">
                          <a:solidFill>
                            <a:srgbClr val="000000"/>
                          </a:solidFill>
                          <a:latin typeface="Comic Sans MS"/>
                        </a:rPr>
                        <a:t>Nascidos Vivos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a:solidFill>
                            <a:srgbClr val="000000"/>
                          </a:solidFill>
                          <a:latin typeface="Comic Sans MS"/>
                        </a:rPr>
                        <a:t>167.297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dirty="0">
                          <a:solidFill>
                            <a:srgbClr val="000000"/>
                          </a:solidFill>
                          <a:latin typeface="Comic Sans MS"/>
                        </a:rPr>
                        <a:t>42.664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1" i="0" u="none" strike="noStrike">
                          <a:solidFill>
                            <a:srgbClr val="000000"/>
                          </a:solidFill>
                          <a:latin typeface="Comic Sans MS"/>
                        </a:rPr>
                        <a:t>9.678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b"/>
                      <a:r>
                        <a:rPr lang="pt-BR" sz="1400" b="0" i="0" u="none" strike="noStrike">
                          <a:solidFill>
                            <a:srgbClr val="000000"/>
                          </a:solidFill>
                          <a:latin typeface="Comic Sans MS"/>
                        </a:rPr>
                        <a:t>Mãe &lt;15 anos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691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ctr"/>
                      <a:r>
                        <a:rPr lang="pt-BR" sz="1400" b="1" i="0" u="none" strike="noStrike">
                          <a:solidFill>
                            <a:srgbClr val="000000"/>
                          </a:solidFill>
                          <a:latin typeface="Comic Sans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dirty="0">
                          <a:solidFill>
                            <a:srgbClr val="000000"/>
                          </a:solidFill>
                          <a:latin typeface="Comic Sans MS"/>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47650">
                <a:tc>
                  <a:txBody>
                    <a:bodyPr/>
                    <a:lstStyle/>
                    <a:p>
                      <a:pPr algn="ctr" fontAlgn="b"/>
                      <a:r>
                        <a:rPr lang="pt-BR" sz="1400" b="0" i="0" u="none" strike="noStrike" dirty="0">
                          <a:solidFill>
                            <a:srgbClr val="000000"/>
                          </a:solidFill>
                          <a:latin typeface="Comic Sans MS"/>
                        </a:rPr>
                        <a:t>Peso &lt;2.000g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smtClean="0">
                          <a:solidFill>
                            <a:srgbClr val="000000"/>
                          </a:solidFill>
                          <a:latin typeface="Comic Sans MS"/>
                        </a:rPr>
                        <a:t>5.650</a:t>
                      </a:r>
                      <a:endParaRPr lang="pt-BR" sz="1400" b="0" i="0" u="none" strike="noStrike" dirty="0">
                        <a:solidFill>
                          <a:srgbClr val="000000"/>
                        </a:solidFill>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1.420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ctr"/>
                      <a:r>
                        <a:rPr lang="pt-BR" sz="1400" b="1" i="0" u="none" strike="noStrike">
                          <a:solidFill>
                            <a:srgbClr val="000000"/>
                          </a:solidFill>
                          <a:latin typeface="Comic Sans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dirty="0">
                          <a:solidFill>
                            <a:srgbClr val="000000"/>
                          </a:solidFill>
                          <a:latin typeface="Comic Sans MS"/>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47650">
                <a:tc>
                  <a:txBody>
                    <a:bodyPr/>
                    <a:lstStyle/>
                    <a:p>
                      <a:pPr algn="ctr" fontAlgn="b"/>
                      <a:r>
                        <a:rPr lang="pt-BR" sz="1400" b="0" i="0" u="none" strike="noStrike" dirty="0">
                          <a:solidFill>
                            <a:srgbClr val="000000"/>
                          </a:solidFill>
                          <a:latin typeface="Comic Sans MS"/>
                        </a:rPr>
                        <a:t>IG &lt;37semanas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latin typeface="Comic Sans MS"/>
                        </a:rPr>
                        <a:t>17.680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latin typeface="Comic Sans MS"/>
                        </a:rPr>
                        <a:t>4.307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latin typeface="Comic Sans MS"/>
                        </a:rPr>
                        <a:t>1.047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ctr"/>
                      <a:r>
                        <a:rPr lang="pt-BR" sz="1400" b="1" i="0" u="none" strike="noStrike">
                          <a:solidFill>
                            <a:srgbClr val="000000"/>
                          </a:solidFill>
                          <a:latin typeface="Comic Sans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495300">
                <a:tc>
                  <a:txBody>
                    <a:bodyPr/>
                    <a:lstStyle/>
                    <a:p>
                      <a:pPr algn="ctr" fontAlgn="ctr"/>
                      <a:r>
                        <a:rPr lang="nn-NO" sz="1400" b="0" i="0" u="none" strike="noStrike">
                          <a:solidFill>
                            <a:srgbClr val="000000"/>
                          </a:solidFill>
                          <a:latin typeface="Comic Sans MS"/>
                        </a:rPr>
                        <a:t>Apgar &lt;5 no            5º 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1.156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263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latin typeface="Comic Sans MS"/>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fontAlgn="ctr"/>
                      <a:r>
                        <a:rPr lang="pt-BR" sz="1400" b="1" i="0" u="none" strike="noStrike">
                          <a:solidFill>
                            <a:srgbClr val="000000"/>
                          </a:solidFill>
                          <a:latin typeface="Comic Sans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a:solidFill>
                            <a:srgbClr val="000000"/>
                          </a:solidFill>
                          <a:latin typeface="Comic Sans MS"/>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pt-BR" sz="1400" b="1" i="0" u="none" strike="noStrike" dirty="0">
                          <a:solidFill>
                            <a:srgbClr val="000000"/>
                          </a:solidFill>
                          <a:latin typeface="Comic Sans MS"/>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bl>
          </a:graphicData>
        </a:graphic>
      </p:graphicFrame>
      <p:sp>
        <p:nvSpPr>
          <p:cNvPr id="16" name="Estrela de 5 pontas 15"/>
          <p:cNvSpPr/>
          <p:nvPr/>
        </p:nvSpPr>
        <p:spPr>
          <a:xfrm>
            <a:off x="4067944" y="2996952"/>
            <a:ext cx="252028" cy="313184"/>
          </a:xfrm>
          <a:prstGeom prst="star5">
            <a:avLst/>
          </a:prstGeom>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endParaRPr lang="pt-BR"/>
          </a:p>
        </p:txBody>
      </p:sp>
      <p:pic>
        <p:nvPicPr>
          <p:cNvPr id="21567" name="Gráfico 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1268413"/>
            <a:ext cx="8167688"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ixaDeTexto 8"/>
          <p:cNvSpPr txBox="1">
            <a:spLocks noChangeArrowheads="1"/>
          </p:cNvSpPr>
          <p:nvPr/>
        </p:nvSpPr>
        <p:spPr bwMode="auto">
          <a:xfrm>
            <a:off x="5508625" y="4724400"/>
            <a:ext cx="28765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1800" b="1">
                <a:solidFill>
                  <a:srgbClr val="FF0000"/>
                </a:solidFill>
                <a:latin typeface="Comic Sans MS" pitchFamily="66" charset="0"/>
              </a:rPr>
              <a:t>Brasil está entre os </a:t>
            </a:r>
          </a:p>
          <a:p>
            <a:pPr algn="ctr" eaLnBrk="1" hangingPunct="1">
              <a:spcBef>
                <a:spcPct val="0"/>
              </a:spcBef>
              <a:buFontTx/>
              <a:buNone/>
            </a:pPr>
            <a:r>
              <a:rPr lang="pt-BR" altLang="pt-BR" sz="1800" b="1">
                <a:solidFill>
                  <a:srgbClr val="FF0000"/>
                </a:solidFill>
                <a:latin typeface="Comic Sans MS" pitchFamily="66" charset="0"/>
              </a:rPr>
              <a:t>dez países </a:t>
            </a:r>
          </a:p>
          <a:p>
            <a:pPr algn="ctr" eaLnBrk="1" hangingPunct="1">
              <a:spcBef>
                <a:spcPct val="0"/>
              </a:spcBef>
              <a:buFontTx/>
              <a:buNone/>
            </a:pPr>
            <a:r>
              <a:rPr lang="pt-BR" altLang="pt-BR" sz="1800" b="1">
                <a:solidFill>
                  <a:srgbClr val="FF0000"/>
                </a:solidFill>
                <a:latin typeface="Comic Sans MS" pitchFamily="66" charset="0"/>
              </a:rPr>
              <a:t>com o maior número de </a:t>
            </a:r>
          </a:p>
          <a:p>
            <a:pPr algn="ctr" eaLnBrk="1" hangingPunct="1">
              <a:spcBef>
                <a:spcPct val="0"/>
              </a:spcBef>
              <a:buFontTx/>
              <a:buNone/>
            </a:pPr>
            <a:r>
              <a:rPr lang="pt-BR" altLang="pt-BR" sz="1800" b="1">
                <a:solidFill>
                  <a:srgbClr val="FF0000"/>
                </a:solidFill>
                <a:latin typeface="Comic Sans MS" pitchFamily="66" charset="0"/>
              </a:rPr>
              <a:t>partos prematuros, </a:t>
            </a:r>
          </a:p>
          <a:p>
            <a:pPr algn="ctr" eaLnBrk="1" hangingPunct="1">
              <a:spcBef>
                <a:spcPct val="0"/>
              </a:spcBef>
              <a:buFontTx/>
              <a:buNone/>
            </a:pPr>
            <a:r>
              <a:rPr lang="pt-BR" altLang="pt-BR" sz="1800" b="1">
                <a:solidFill>
                  <a:srgbClr val="FF0000"/>
                </a:solidFill>
                <a:latin typeface="Comic Sans MS" pitchFamily="66" charset="0"/>
              </a:rPr>
              <a:t>aponta OMS.</a:t>
            </a:r>
          </a:p>
        </p:txBody>
      </p:sp>
      <p:sp>
        <p:nvSpPr>
          <p:cNvPr id="11" name="Arredondar Retângulo em um Canto Único 10"/>
          <p:cNvSpPr/>
          <p:nvPr/>
        </p:nvSpPr>
        <p:spPr>
          <a:xfrm>
            <a:off x="323850" y="5876925"/>
            <a:ext cx="3455988" cy="771525"/>
          </a:xfrm>
          <a:prstGeom prst="round1Rect">
            <a:avLst/>
          </a:prstGeom>
        </p:spPr>
        <p:style>
          <a:lnRef idx="1">
            <a:schemeClr val="accent6"/>
          </a:lnRef>
          <a:fillRef idx="2">
            <a:schemeClr val="accent6"/>
          </a:fillRef>
          <a:effectRef idx="1">
            <a:schemeClr val="accent6"/>
          </a:effectRef>
          <a:fontRef idx="minor">
            <a:schemeClr val="dk1"/>
          </a:fontRef>
        </p:style>
        <p:txBody>
          <a:bodyPr anchor="ctr"/>
          <a:lstStyle/>
          <a:p>
            <a:pPr eaLnBrk="1" hangingPunct="1">
              <a:defRPr/>
            </a:pPr>
            <a:r>
              <a:rPr lang="pt-BR" sz="900" dirty="0">
                <a:latin typeface="Comic Sans MS" pitchFamily="66" charset="0"/>
              </a:rPr>
              <a:t>Fontes:</a:t>
            </a:r>
          </a:p>
          <a:p>
            <a:pPr eaLnBrk="1" hangingPunct="1">
              <a:defRPr/>
            </a:pPr>
            <a:r>
              <a:rPr lang="pt-BR" sz="900" dirty="0">
                <a:latin typeface="Comic Sans MS" pitchFamily="66" charset="0"/>
              </a:rPr>
              <a:t>Países desenvolvidos, de média e baixa renda:  OMS</a:t>
            </a:r>
          </a:p>
          <a:p>
            <a:pPr eaLnBrk="1" hangingPunct="1">
              <a:defRPr/>
            </a:pPr>
            <a:r>
              <a:rPr lang="pt-BR" sz="900" dirty="0">
                <a:latin typeface="Comic Sans MS" pitchFamily="66" charset="0"/>
              </a:rPr>
              <a:t>Brasil: Fio Cruz</a:t>
            </a:r>
          </a:p>
          <a:p>
            <a:pPr eaLnBrk="1" hangingPunct="1">
              <a:defRPr/>
            </a:pPr>
            <a:r>
              <a:rPr lang="pt-BR" sz="900" dirty="0">
                <a:latin typeface="Comic Sans MS" pitchFamily="66" charset="0"/>
              </a:rPr>
              <a:t>MSP, CRSS e STS SACA: www.tabnet.prefeitura.sp.gov.br</a:t>
            </a:r>
          </a:p>
        </p:txBody>
      </p:sp>
      <p:sp>
        <p:nvSpPr>
          <p:cNvPr id="22532" name="CaixaDeTexto 5"/>
          <p:cNvSpPr txBox="1">
            <a:spLocks noChangeArrowheads="1"/>
          </p:cNvSpPr>
          <p:nvPr/>
        </p:nvSpPr>
        <p:spPr bwMode="auto">
          <a:xfrm>
            <a:off x="684213" y="260350"/>
            <a:ext cx="25923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2000" b="1">
                <a:solidFill>
                  <a:srgbClr val="0000FF"/>
                </a:solidFill>
                <a:latin typeface="Comic Sans MS" pitchFamily="66" charset="0"/>
              </a:rPr>
              <a:t>Taxa de </a:t>
            </a:r>
          </a:p>
          <a:p>
            <a:pPr algn="ctr" eaLnBrk="1" hangingPunct="1">
              <a:spcBef>
                <a:spcPct val="0"/>
              </a:spcBef>
              <a:buFontTx/>
              <a:buNone/>
            </a:pPr>
            <a:r>
              <a:rPr lang="pt-BR" altLang="pt-BR" sz="2000" b="1">
                <a:solidFill>
                  <a:srgbClr val="0000FF"/>
                </a:solidFill>
                <a:latin typeface="Comic Sans MS" pitchFamily="66" charset="0"/>
              </a:rPr>
              <a:t>PREMATURIDADE</a:t>
            </a:r>
          </a:p>
          <a:p>
            <a:pPr algn="ctr" eaLnBrk="1" hangingPunct="1">
              <a:spcBef>
                <a:spcPct val="0"/>
              </a:spcBef>
              <a:buFontTx/>
              <a:buNone/>
            </a:pPr>
            <a:r>
              <a:rPr lang="pt-BR" altLang="pt-BR" sz="2000" b="1">
                <a:solidFill>
                  <a:srgbClr val="0000FF"/>
                </a:solidFill>
                <a:latin typeface="Comic Sans MS" pitchFamily="66" charset="0"/>
              </a:rPr>
              <a:t>2016 </a:t>
            </a:r>
          </a:p>
          <a:p>
            <a:pPr algn="ctr" eaLnBrk="1" hangingPunct="1">
              <a:spcBef>
                <a:spcPct val="0"/>
              </a:spcBef>
              <a:buFontTx/>
              <a:buNone/>
            </a:pPr>
            <a:endParaRPr lang="pt-BR" altLang="pt-BR" sz="2000" b="1">
              <a:solidFill>
                <a:srgbClr val="0000FF"/>
              </a:solidFill>
              <a:latin typeface="Comic Sans MS" pitchFamily="66" charset="0"/>
            </a:endParaRPr>
          </a:p>
        </p:txBody>
      </p:sp>
      <p:graphicFrame>
        <p:nvGraphicFramePr>
          <p:cNvPr id="8" name="Gráfico 7"/>
          <p:cNvGraphicFramePr>
            <a:graphicFrameLocks/>
          </p:cNvGraphicFramePr>
          <p:nvPr/>
        </p:nvGraphicFramePr>
        <p:xfrm>
          <a:off x="539552" y="-171400"/>
          <a:ext cx="8424936" cy="6912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9750" y="4076700"/>
            <a:ext cx="8135938" cy="23082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eaLnBrk="1" hangingPunct="1">
              <a:defRPr/>
            </a:pPr>
            <a:r>
              <a:rPr lang="pt-BR" dirty="0">
                <a:latin typeface="Comic Sans MS" pitchFamily="66" charset="0"/>
              </a:rPr>
              <a:t>	A prematuridade é a </a:t>
            </a:r>
            <a:r>
              <a:rPr lang="pt-BR" b="1" dirty="0">
                <a:solidFill>
                  <a:srgbClr val="0000FF"/>
                </a:solidFill>
                <a:latin typeface="Comic Sans MS" pitchFamily="66" charset="0"/>
              </a:rPr>
              <a:t>principal causa de morte de crianças no primeiro mês de vida</a:t>
            </a:r>
            <a:r>
              <a:rPr lang="pt-BR" dirty="0">
                <a:latin typeface="Comic Sans MS" pitchFamily="66" charset="0"/>
              </a:rPr>
              <a:t>, segundo dados do Ministério da Saúde (2011). Atualmente, a taxa brasileira de mortalidade de crianças abaixo de 1 ano é de 16/1.000 nascidos vivos, segundo a Rede </a:t>
            </a:r>
            <a:r>
              <a:rPr lang="pt-BR" dirty="0" err="1">
                <a:latin typeface="Comic Sans MS" pitchFamily="66" charset="0"/>
              </a:rPr>
              <a:t>Interagencial</a:t>
            </a:r>
            <a:r>
              <a:rPr lang="pt-BR" dirty="0">
                <a:latin typeface="Comic Sans MS" pitchFamily="66" charset="0"/>
              </a:rPr>
              <a:t> de Informações para a Saúde - RIPSA. </a:t>
            </a:r>
          </a:p>
          <a:p>
            <a:pPr algn="just" eaLnBrk="1" hangingPunct="1">
              <a:defRPr/>
            </a:pPr>
            <a:r>
              <a:rPr lang="pt-BR" dirty="0">
                <a:latin typeface="Comic Sans MS" pitchFamily="66" charset="0"/>
              </a:rPr>
              <a:t>Cerca de </a:t>
            </a:r>
          </a:p>
          <a:p>
            <a:pPr algn="just" eaLnBrk="1" hangingPunct="1">
              <a:defRPr/>
            </a:pPr>
            <a:r>
              <a:rPr lang="pt-BR" b="1" dirty="0">
                <a:solidFill>
                  <a:srgbClr val="0000FF"/>
                </a:solidFill>
                <a:latin typeface="Comic Sans MS" pitchFamily="66" charset="0"/>
              </a:rPr>
              <a:t>70% das mortes acontecem nos primeiros 28 dias de nascimento </a:t>
            </a:r>
          </a:p>
          <a:p>
            <a:pPr algn="just" eaLnBrk="1" hangingPunct="1">
              <a:defRPr/>
            </a:pPr>
            <a:r>
              <a:rPr lang="pt-BR" b="1" dirty="0">
                <a:solidFill>
                  <a:srgbClr val="FF0000"/>
                </a:solidFill>
                <a:latin typeface="Comic Sans MS" pitchFamily="66" charset="0"/>
              </a:rPr>
              <a:t>28% até os 7 dias de vida (Período </a:t>
            </a:r>
            <a:r>
              <a:rPr lang="pt-BR" b="1" dirty="0" err="1">
                <a:solidFill>
                  <a:srgbClr val="FF0000"/>
                </a:solidFill>
                <a:latin typeface="Comic Sans MS" pitchFamily="66" charset="0"/>
              </a:rPr>
              <a:t>Neo-Natal</a:t>
            </a:r>
            <a:r>
              <a:rPr lang="pt-BR" b="1" dirty="0">
                <a:solidFill>
                  <a:srgbClr val="FF0000"/>
                </a:solidFill>
                <a:latin typeface="Comic Sans MS" pitchFamily="66" charset="0"/>
              </a:rPr>
              <a:t> precoce</a:t>
            </a:r>
            <a:r>
              <a:rPr lang="pt-BR" dirty="0">
                <a:solidFill>
                  <a:srgbClr val="FF0000"/>
                </a:solidFill>
                <a:latin typeface="Comic Sans MS" pitchFamily="66" charset="0"/>
              </a:rPr>
              <a:t>).</a:t>
            </a:r>
          </a:p>
        </p:txBody>
      </p:sp>
      <p:sp>
        <p:nvSpPr>
          <p:cNvPr id="23555" name="CaixaDeTexto 4"/>
          <p:cNvSpPr txBox="1">
            <a:spLocks noChangeArrowheads="1"/>
          </p:cNvSpPr>
          <p:nvPr/>
        </p:nvSpPr>
        <p:spPr bwMode="auto">
          <a:xfrm>
            <a:off x="1187450" y="62372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pt-BR" altLang="pt-BR" sz="1800">
              <a:solidFill>
                <a:schemeClr val="tx1"/>
              </a:solidFill>
              <a:latin typeface="Arial" charset="0"/>
            </a:endParaRPr>
          </a:p>
        </p:txBody>
      </p:sp>
      <p:sp>
        <p:nvSpPr>
          <p:cNvPr id="8" name="CaixaDeTexto 7"/>
          <p:cNvSpPr txBox="1"/>
          <p:nvPr/>
        </p:nvSpPr>
        <p:spPr>
          <a:xfrm>
            <a:off x="5867400" y="1641475"/>
            <a:ext cx="2679700"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hangingPunct="1">
              <a:defRPr/>
            </a:pPr>
            <a:r>
              <a:rPr lang="pt-BR" sz="2800" b="1" dirty="0">
                <a:latin typeface="Comic Sans MS" pitchFamily="66" charset="0"/>
              </a:rPr>
              <a:t>Prematuridade</a:t>
            </a:r>
          </a:p>
        </p:txBody>
      </p:sp>
      <p:pic>
        <p:nvPicPr>
          <p:cNvPr id="23557" name="Picture 2" descr="Resultado de imagem para ap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1138"/>
            <a:ext cx="532765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C:\Users\Luiz\AppData\Local\Microsoft\Windows\Temporary Internet Files\Content.IE5\Y16TB750\foot-445189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aixaDeTexto 25"/>
          <p:cNvSpPr txBox="1">
            <a:spLocks noChangeArrowheads="1"/>
          </p:cNvSpPr>
          <p:nvPr/>
        </p:nvSpPr>
        <p:spPr bwMode="auto">
          <a:xfrm>
            <a:off x="539750" y="260350"/>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1800" b="1">
                <a:solidFill>
                  <a:schemeClr val="tx1"/>
                </a:solidFill>
                <a:latin typeface="Comic Sans MS" pitchFamily="66" charset="0"/>
              </a:rPr>
              <a:t>Secretaria Municipal de Saúde</a:t>
            </a:r>
          </a:p>
          <a:p>
            <a:pPr algn="ctr" eaLnBrk="1" hangingPunct="1">
              <a:spcBef>
                <a:spcPct val="0"/>
              </a:spcBef>
              <a:buFontTx/>
              <a:buNone/>
            </a:pPr>
            <a:r>
              <a:rPr lang="pt-BR" altLang="pt-BR" sz="1800" b="1">
                <a:solidFill>
                  <a:schemeClr val="tx1"/>
                </a:solidFill>
                <a:latin typeface="Comic Sans MS" pitchFamily="66" charset="0"/>
              </a:rPr>
              <a:t>Coordenadoria Regional de Saúde Sul</a:t>
            </a:r>
          </a:p>
          <a:p>
            <a:pPr algn="ctr" eaLnBrk="1" hangingPunct="1">
              <a:spcBef>
                <a:spcPct val="0"/>
              </a:spcBef>
              <a:buFontTx/>
              <a:buNone/>
            </a:pPr>
            <a:r>
              <a:rPr lang="pt-BR" altLang="pt-BR" sz="1800" b="1">
                <a:solidFill>
                  <a:srgbClr val="0000FF"/>
                </a:solidFill>
                <a:latin typeface="Comic Sans MS" pitchFamily="66" charset="0"/>
              </a:rPr>
              <a:t>Supervisão Técnica de Saúde de Santo Amaro e Cidade Ademar </a:t>
            </a:r>
          </a:p>
        </p:txBody>
      </p:sp>
      <p:sp>
        <p:nvSpPr>
          <p:cNvPr id="5124" name="CaixaDeTexto 5"/>
          <p:cNvSpPr txBox="1">
            <a:spLocks noChangeArrowheads="1"/>
          </p:cNvSpPr>
          <p:nvPr/>
        </p:nvSpPr>
        <p:spPr bwMode="auto">
          <a:xfrm>
            <a:off x="107950" y="5513388"/>
            <a:ext cx="5903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b="1" dirty="0" err="1">
                <a:solidFill>
                  <a:schemeClr val="tx1"/>
                </a:solidFill>
                <a:latin typeface="Comic Sans MS" pitchFamily="66" charset="0"/>
              </a:rPr>
              <a:t>Drª</a:t>
            </a:r>
            <a:r>
              <a:rPr lang="pt-BR" altLang="pt-BR" b="1" dirty="0">
                <a:solidFill>
                  <a:schemeClr val="tx1"/>
                </a:solidFill>
                <a:latin typeface="Comic Sans MS" pitchFamily="66" charset="0"/>
              </a:rPr>
              <a:t> Maria Luiza Saldanha de Almeida</a:t>
            </a:r>
          </a:p>
          <a:p>
            <a:pPr eaLnBrk="1" hangingPunct="1">
              <a:spcBef>
                <a:spcPct val="0"/>
              </a:spcBef>
              <a:buFontTx/>
              <a:buNone/>
            </a:pPr>
            <a:r>
              <a:rPr lang="pt-BR" altLang="pt-BR" b="1" dirty="0" err="1">
                <a:solidFill>
                  <a:schemeClr val="tx1"/>
                </a:solidFill>
                <a:latin typeface="Comic Sans MS" pitchFamily="66" charset="0"/>
              </a:rPr>
              <a:t>Drª</a:t>
            </a:r>
            <a:r>
              <a:rPr lang="pt-BR" altLang="pt-BR" b="1" dirty="0">
                <a:solidFill>
                  <a:schemeClr val="tx1"/>
                </a:solidFill>
                <a:latin typeface="Comic Sans MS" pitchFamily="66" charset="0"/>
              </a:rPr>
              <a:t> </a:t>
            </a:r>
            <a:r>
              <a:rPr lang="pt-BR" altLang="pt-BR" b="1" dirty="0" err="1">
                <a:solidFill>
                  <a:schemeClr val="tx1"/>
                </a:solidFill>
                <a:latin typeface="Comic Sans MS" pitchFamily="66" charset="0"/>
              </a:rPr>
              <a:t>Roselli</a:t>
            </a:r>
            <a:r>
              <a:rPr lang="pt-BR" altLang="pt-BR" b="1" dirty="0">
                <a:solidFill>
                  <a:schemeClr val="tx1"/>
                </a:solidFill>
                <a:latin typeface="Comic Sans MS" pitchFamily="66" charset="0"/>
              </a:rPr>
              <a:t> Correa de André</a:t>
            </a:r>
          </a:p>
          <a:p>
            <a:pPr algn="ctr" eaLnBrk="1" hangingPunct="1">
              <a:spcBef>
                <a:spcPct val="0"/>
              </a:spcBef>
              <a:buFontTx/>
              <a:buNone/>
            </a:pPr>
            <a:r>
              <a:rPr lang="pt-BR" altLang="pt-BR" b="1" dirty="0">
                <a:solidFill>
                  <a:schemeClr val="tx1"/>
                </a:solidFill>
                <a:latin typeface="Comic Sans MS" pitchFamily="66" charset="0"/>
              </a:rPr>
              <a:t>30nov17</a:t>
            </a:r>
          </a:p>
        </p:txBody>
      </p:sp>
      <p:sp>
        <p:nvSpPr>
          <p:cNvPr id="5125" name="CaixaDeTexto 20"/>
          <p:cNvSpPr txBox="1">
            <a:spLocks noChangeArrowheads="1"/>
          </p:cNvSpPr>
          <p:nvPr/>
        </p:nvSpPr>
        <p:spPr bwMode="auto">
          <a:xfrm>
            <a:off x="4356100" y="3268663"/>
            <a:ext cx="4679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2800" b="1" dirty="0">
                <a:solidFill>
                  <a:schemeClr val="tx1"/>
                </a:solidFill>
                <a:latin typeface="Comic Sans MS" pitchFamily="66" charset="0"/>
              </a:rPr>
              <a:t>Área Técnica de</a:t>
            </a:r>
          </a:p>
          <a:p>
            <a:pPr algn="ctr" eaLnBrk="1" hangingPunct="1">
              <a:spcBef>
                <a:spcPct val="0"/>
              </a:spcBef>
              <a:buFontTx/>
              <a:buNone/>
            </a:pPr>
            <a:r>
              <a:rPr lang="pt-BR" altLang="pt-BR" sz="2800" b="1" dirty="0">
                <a:solidFill>
                  <a:schemeClr val="tx1"/>
                </a:solidFill>
                <a:latin typeface="Comic Sans MS" pitchFamily="66" charset="0"/>
              </a:rPr>
              <a:t>SAÚDE da CRIANÇA </a:t>
            </a:r>
          </a:p>
          <a:p>
            <a:pPr algn="ctr" eaLnBrk="1" hangingPunct="1">
              <a:spcBef>
                <a:spcPct val="0"/>
              </a:spcBef>
              <a:buFontTx/>
              <a:buNone/>
            </a:pPr>
            <a:r>
              <a:rPr lang="pt-BR" altLang="pt-BR" sz="2800" b="1" dirty="0">
                <a:solidFill>
                  <a:schemeClr val="tx1"/>
                </a:solidFill>
                <a:latin typeface="Comic Sans MS" pitchFamily="66" charset="0"/>
              </a:rPr>
              <a:t>e do ADOLESCENTE</a:t>
            </a:r>
          </a:p>
        </p:txBody>
      </p:sp>
      <p:sp>
        <p:nvSpPr>
          <p:cNvPr id="5126" name="CaixaDeTexto 5"/>
          <p:cNvSpPr txBox="1">
            <a:spLocks noChangeArrowheads="1"/>
          </p:cNvSpPr>
          <p:nvPr/>
        </p:nvSpPr>
        <p:spPr bwMode="auto">
          <a:xfrm>
            <a:off x="2124075" y="458152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endParaRPr lang="pt-BR" altLang="pt-BR" sz="1800">
              <a:solidFill>
                <a:schemeClr val="tx1"/>
              </a:solidFill>
              <a:latin typeface="Arial" charset="0"/>
            </a:endParaRPr>
          </a:p>
        </p:txBody>
      </p:sp>
    </p:spTree>
    <p:extLst>
      <p:ext uri="{BB962C8B-B14F-4D97-AF65-F5344CB8AC3E}">
        <p14:creationId xmlns:p14="http://schemas.microsoft.com/office/powerpoint/2010/main" val="142684065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Luiz\AppData\Local\Microsoft\Windows\Temporary Internet Files\Content.IE5\1G69ZWUA\guia_da_gestante_figura03_pag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692150"/>
            <a:ext cx="4275138"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ixaDeTexto 4"/>
          <p:cNvSpPr txBox="1"/>
          <p:nvPr/>
        </p:nvSpPr>
        <p:spPr>
          <a:xfrm>
            <a:off x="892175" y="4643438"/>
            <a:ext cx="15779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pt-BR" sz="2400" dirty="0">
                <a:latin typeface="Comic Sans MS" panose="030F0702030302020204" pitchFamily="66" charset="0"/>
              </a:rPr>
              <a:t>Pré-Natal</a:t>
            </a:r>
          </a:p>
        </p:txBody>
      </p:sp>
      <p:pic>
        <p:nvPicPr>
          <p:cNvPr id="24580" name="Picture 8" descr="C:\Users\Luiz\AppData\Local\Microsoft\Windows\Temporary Internet Files\Content.IE5\ZVNH3QSG\m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2609850"/>
            <a:ext cx="3960813"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5659438" y="1268413"/>
            <a:ext cx="2225675"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pt-BR" sz="2800" dirty="0">
                <a:latin typeface="Comic Sans MS" panose="030F0702030302020204" pitchFamily="66" charset="0"/>
              </a:rPr>
              <a:t>Importância</a:t>
            </a:r>
          </a:p>
        </p:txBody>
      </p:sp>
      <p:sp>
        <p:nvSpPr>
          <p:cNvPr id="8" name="CaixaDeTexto 7"/>
          <p:cNvSpPr txBox="1"/>
          <p:nvPr/>
        </p:nvSpPr>
        <p:spPr>
          <a:xfrm>
            <a:off x="5364163" y="5445125"/>
            <a:ext cx="3097212"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eaLnBrk="1" hangingPunct="1">
              <a:defRPr/>
            </a:pPr>
            <a:r>
              <a:rPr lang="pt-BR" sz="2400" dirty="0">
                <a:latin typeface="Comic Sans MS" panose="030F0702030302020204" pitchFamily="66" charset="0"/>
              </a:rPr>
              <a:t>Assistência ao parto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ixaDeTexto 20"/>
          <p:cNvSpPr txBox="1">
            <a:spLocks noChangeArrowheads="1"/>
          </p:cNvSpPr>
          <p:nvPr/>
        </p:nvSpPr>
        <p:spPr bwMode="auto">
          <a:xfrm>
            <a:off x="5580063" y="260350"/>
            <a:ext cx="2952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r>
              <a:rPr lang="pt-BR" altLang="pt-BR" sz="2000" b="1">
                <a:solidFill>
                  <a:srgbClr val="0000FF"/>
                </a:solidFill>
                <a:latin typeface="Comic Sans MS" pitchFamily="66" charset="0"/>
              </a:rPr>
              <a:t>Área Técnica de</a:t>
            </a:r>
          </a:p>
          <a:p>
            <a:pPr algn="ctr" eaLnBrk="1" hangingPunct="1">
              <a:spcBef>
                <a:spcPct val="0"/>
              </a:spcBef>
              <a:buFontTx/>
              <a:buNone/>
            </a:pPr>
            <a:r>
              <a:rPr lang="pt-BR" altLang="pt-BR" sz="2000" b="1">
                <a:solidFill>
                  <a:srgbClr val="0000FF"/>
                </a:solidFill>
                <a:latin typeface="Comic Sans MS" pitchFamily="66" charset="0"/>
              </a:rPr>
              <a:t>SAÚDE da CRIANÇA </a:t>
            </a:r>
          </a:p>
          <a:p>
            <a:pPr algn="ctr" eaLnBrk="1" hangingPunct="1">
              <a:spcBef>
                <a:spcPct val="0"/>
              </a:spcBef>
              <a:buFontTx/>
              <a:buNone/>
            </a:pPr>
            <a:r>
              <a:rPr lang="pt-BR" altLang="pt-BR" sz="2000" b="1">
                <a:solidFill>
                  <a:srgbClr val="0000FF"/>
                </a:solidFill>
                <a:latin typeface="Comic Sans MS" pitchFamily="66" charset="0"/>
              </a:rPr>
              <a:t>e do</a:t>
            </a:r>
          </a:p>
          <a:p>
            <a:pPr algn="ctr" eaLnBrk="1" hangingPunct="1">
              <a:spcBef>
                <a:spcPct val="0"/>
              </a:spcBef>
              <a:buFontTx/>
              <a:buNone/>
            </a:pPr>
            <a:r>
              <a:rPr lang="pt-BR" altLang="pt-BR" sz="2000" b="1">
                <a:solidFill>
                  <a:srgbClr val="0000FF"/>
                </a:solidFill>
                <a:latin typeface="Comic Sans MS" pitchFamily="66" charset="0"/>
              </a:rPr>
              <a:t>ADOLESCENTE</a:t>
            </a:r>
          </a:p>
        </p:txBody>
      </p:sp>
      <p:sp>
        <p:nvSpPr>
          <p:cNvPr id="25603" name="CaixaDeTexto 5"/>
          <p:cNvSpPr txBox="1">
            <a:spLocks noChangeArrowheads="1"/>
          </p:cNvSpPr>
          <p:nvPr/>
        </p:nvSpPr>
        <p:spPr bwMode="auto">
          <a:xfrm>
            <a:off x="4464050" y="4941888"/>
            <a:ext cx="4429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 typeface="Arial" charset="0"/>
              <a:buNone/>
            </a:pPr>
            <a:r>
              <a:rPr lang="pt-BR" altLang="pt-BR" sz="1800" b="1">
                <a:solidFill>
                  <a:srgbClr val="0000FF"/>
                </a:solidFill>
                <a:latin typeface="Comic Sans MS" pitchFamily="66" charset="0"/>
              </a:rPr>
              <a:t>Drª Maria Luiza Saldanha de Almeida</a:t>
            </a:r>
          </a:p>
          <a:p>
            <a:pPr algn="ctr" eaLnBrk="1" hangingPunct="1">
              <a:spcBef>
                <a:spcPct val="0"/>
              </a:spcBef>
              <a:buFont typeface="Arial" charset="0"/>
              <a:buNone/>
            </a:pPr>
            <a:r>
              <a:rPr lang="pt-BR" altLang="pt-BR" sz="1800" b="1">
                <a:solidFill>
                  <a:srgbClr val="0000FF"/>
                </a:solidFill>
                <a:latin typeface="Comic Sans MS" pitchFamily="66" charset="0"/>
              </a:rPr>
              <a:t>Drª Roselli Correa de André</a:t>
            </a:r>
          </a:p>
          <a:p>
            <a:pPr algn="ctr" eaLnBrk="1" hangingPunct="1">
              <a:spcBef>
                <a:spcPct val="0"/>
              </a:spcBef>
              <a:buFontTx/>
              <a:buNone/>
            </a:pPr>
            <a:r>
              <a:rPr lang="pt-BR" altLang="pt-BR" sz="1800" b="1">
                <a:solidFill>
                  <a:srgbClr val="0000FF"/>
                </a:solidFill>
                <a:latin typeface="Comic Sans MS" pitchFamily="66" charset="0"/>
              </a:rPr>
              <a:t>30nov17</a:t>
            </a:r>
          </a:p>
        </p:txBody>
      </p:sp>
      <p:graphicFrame>
        <p:nvGraphicFramePr>
          <p:cNvPr id="5" name="Diagrama 4"/>
          <p:cNvGraphicFramePr/>
          <p:nvPr/>
        </p:nvGraphicFramePr>
        <p:xfrm>
          <a:off x="-756592" y="188640"/>
          <a:ext cx="6952059"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5" name="CaixaDeTexto 21"/>
          <p:cNvSpPr txBox="1">
            <a:spLocks noChangeArrowheads="1"/>
          </p:cNvSpPr>
          <p:nvPr/>
        </p:nvSpPr>
        <p:spPr bwMode="auto">
          <a:xfrm>
            <a:off x="250825" y="5157788"/>
            <a:ext cx="41052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ctr" eaLnBrk="1" hangingPunct="1">
              <a:spcBef>
                <a:spcPct val="0"/>
              </a:spcBef>
              <a:buFontTx/>
              <a:buNone/>
            </a:pPr>
            <a:endParaRPr lang="pt-BR" altLang="pt-BR" sz="2000" b="1">
              <a:solidFill>
                <a:srgbClr val="0066FF"/>
              </a:solidFill>
              <a:latin typeface="Comic Sans MS" pitchFamily="66" charset="0"/>
            </a:endParaRPr>
          </a:p>
          <a:p>
            <a:pPr algn="ctr" eaLnBrk="1" hangingPunct="1">
              <a:spcBef>
                <a:spcPct val="0"/>
              </a:spcBef>
              <a:buFontTx/>
              <a:buNone/>
            </a:pPr>
            <a:r>
              <a:rPr lang="pt-BR" altLang="pt-BR" sz="2000">
                <a:solidFill>
                  <a:schemeClr val="tx1"/>
                </a:solidFill>
                <a:latin typeface="Comic Sans MS" pitchFamily="66" charset="0"/>
                <a:hlinkClick r:id="rId7"/>
              </a:rPr>
              <a:t>saudecrianca.stssaca@gmail.com</a:t>
            </a:r>
            <a:endParaRPr lang="pt-BR" altLang="pt-BR" sz="2000">
              <a:solidFill>
                <a:schemeClr val="tx1"/>
              </a:solidFill>
              <a:latin typeface="Comic Sans MS" pitchFamily="66" charset="0"/>
            </a:endParaRPr>
          </a:p>
          <a:p>
            <a:pPr algn="ctr" eaLnBrk="1" hangingPunct="1">
              <a:spcBef>
                <a:spcPct val="0"/>
              </a:spcBef>
              <a:buFontTx/>
              <a:buNone/>
            </a:pPr>
            <a:r>
              <a:rPr lang="pt-BR" altLang="pt-BR" sz="2000">
                <a:solidFill>
                  <a:schemeClr val="tx1"/>
                </a:solidFill>
                <a:latin typeface="Comic Sans MS" pitchFamily="66" charset="0"/>
              </a:rPr>
              <a:t>STS SACA</a:t>
            </a:r>
          </a:p>
          <a:p>
            <a:pPr algn="ctr" eaLnBrk="1" hangingPunct="1">
              <a:spcBef>
                <a:spcPct val="0"/>
              </a:spcBef>
              <a:buFontTx/>
              <a:buNone/>
            </a:pPr>
            <a:r>
              <a:rPr lang="pt-BR" altLang="pt-BR" sz="2000">
                <a:solidFill>
                  <a:schemeClr val="tx1"/>
                </a:solidFill>
                <a:latin typeface="Comic Sans MS" pitchFamily="66" charset="0"/>
              </a:rPr>
              <a:t>5686-1461</a:t>
            </a:r>
          </a:p>
          <a:p>
            <a:pPr algn="ctr" eaLnBrk="1" hangingPunct="1">
              <a:spcBef>
                <a:spcPct val="0"/>
              </a:spcBef>
              <a:buFontTx/>
              <a:buNone/>
            </a:pPr>
            <a:r>
              <a:rPr lang="pt-BR" altLang="pt-BR" sz="2000">
                <a:solidFill>
                  <a:schemeClr val="tx1"/>
                </a:solidFill>
                <a:latin typeface="Comic Sans MS" pitchFamily="66" charset="0"/>
              </a:rPr>
              <a:t>5687-8144</a:t>
            </a:r>
          </a:p>
        </p:txBody>
      </p:sp>
      <p:pic>
        <p:nvPicPr>
          <p:cNvPr id="25606" name="Picture 4" descr="Resultado de imagem para apg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2133600"/>
            <a:ext cx="3744913"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CaixaDeTexto 1"/>
          <p:cNvSpPr txBox="1">
            <a:spLocks noChangeArrowheads="1"/>
          </p:cNvSpPr>
          <p:nvPr/>
        </p:nvSpPr>
        <p:spPr bwMode="auto">
          <a:xfrm>
            <a:off x="5724525" y="6165850"/>
            <a:ext cx="2471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b="1">
                <a:solidFill>
                  <a:srgbClr val="0000FF"/>
                </a:solidFill>
                <a:latin typeface="Lucida Calligraphy" pitchFamily="66" charset="0"/>
              </a:rPr>
              <a:t>Agradecemos!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828600" y="1124744"/>
          <a:ext cx="9972600" cy="5272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ixaDeTexto 6"/>
          <p:cNvSpPr txBox="1"/>
          <p:nvPr/>
        </p:nvSpPr>
        <p:spPr>
          <a:xfrm>
            <a:off x="971550" y="261938"/>
            <a:ext cx="7272338" cy="5222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pt-BR" sz="2800" b="1" dirty="0">
                <a:solidFill>
                  <a:srgbClr val="0000FF"/>
                </a:solidFill>
                <a:latin typeface="Comic Sans MS" panose="030F0702030302020204" pitchFamily="66" charset="0"/>
              </a:rPr>
              <a:t>Critérios Recém-nascido de risco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750" y="260350"/>
            <a:ext cx="8229600" cy="1052513"/>
          </a:xfrm>
        </p:spPr>
        <p:txBody>
          <a:bodyPr/>
          <a:lstStyle/>
          <a:p>
            <a:pPr eaLnBrk="1" hangingPunct="1">
              <a:lnSpc>
                <a:spcPct val="100000"/>
              </a:lnSpc>
              <a:defRPr/>
            </a:pPr>
            <a:r>
              <a:rPr lang="pt-BR" altLang="pt-BR" sz="3600" b="1" dirty="0">
                <a:solidFill>
                  <a:srgbClr val="0000FF"/>
                </a:solidFill>
                <a:latin typeface="Comic Sans MS" panose="030F0702030302020204" pitchFamily="66" charset="0"/>
              </a:rPr>
              <a:t>Risco ao nascimento (maternidade) </a:t>
            </a:r>
            <a:r>
              <a:rPr lang="pt-BR" altLang="pt-BR" sz="2400" dirty="0">
                <a:solidFill>
                  <a:schemeClr val="tx1"/>
                </a:solidFill>
                <a:latin typeface="Comic Sans MS" panose="030F0702030302020204" pitchFamily="66" charset="0"/>
              </a:rPr>
              <a:t>(alto risco = 1 ou mais</a:t>
            </a:r>
            <a:r>
              <a:rPr lang="pt-BR" altLang="pt-BR" sz="2400" dirty="0" smtClean="0">
                <a:solidFill>
                  <a:schemeClr val="tx1"/>
                </a:solidFill>
                <a:latin typeface="Comic Sans MS" panose="030F0702030302020204" pitchFamily="66" charset="0"/>
              </a:rPr>
              <a:t>)</a:t>
            </a:r>
            <a:endParaRPr lang="pt-BR" sz="2400" dirty="0"/>
          </a:p>
        </p:txBody>
      </p:sp>
      <p:sp>
        <p:nvSpPr>
          <p:cNvPr id="3" name="Espaço Reservado para Conteúdo 2"/>
          <p:cNvSpPr>
            <a:spLocks noGrp="1"/>
          </p:cNvSpPr>
          <p:nvPr>
            <p:ph idx="1"/>
          </p:nvPr>
        </p:nvSpPr>
        <p:spPr>
          <a:xfrm>
            <a:off x="395288" y="1557338"/>
            <a:ext cx="8640762" cy="4608512"/>
          </a:xfrm>
        </p:spPr>
        <p:txBody>
          <a:bodyPr/>
          <a:lstStyle/>
          <a:p>
            <a:pPr indent="-247650" eaLnBrk="1" hangingPunct="1">
              <a:lnSpc>
                <a:spcPts val="3500"/>
              </a:lnSpc>
              <a:spcBef>
                <a:spcPct val="0"/>
              </a:spcBef>
              <a:buClr>
                <a:srgbClr val="0000FF"/>
              </a:buClr>
              <a:buFont typeface="Arial" panose="020B0604020202020204" pitchFamily="34" charset="0"/>
              <a:buChar char="•"/>
              <a:defRPr/>
            </a:pPr>
            <a:r>
              <a:rPr lang="pt-BR" altLang="pt-BR" b="1" dirty="0" smtClean="0">
                <a:solidFill>
                  <a:srgbClr val="0000FF"/>
                </a:solidFill>
                <a:latin typeface="Comic Sans MS" panose="030F0702030302020204" pitchFamily="66" charset="0"/>
              </a:rPr>
              <a:t>Prematuridade - </a:t>
            </a:r>
            <a:r>
              <a:rPr lang="pt-BR" altLang="pt-BR" sz="2000" dirty="0" smtClean="0">
                <a:solidFill>
                  <a:srgbClr val="0000FF"/>
                </a:solidFill>
                <a:latin typeface="Comic Sans MS" panose="030F0702030302020204" pitchFamily="66" charset="0"/>
              </a:rPr>
              <a:t>IG menor de 37 </a:t>
            </a:r>
            <a:r>
              <a:rPr lang="pt-BR" altLang="pt-BR" sz="2000" dirty="0">
                <a:solidFill>
                  <a:srgbClr val="0000FF"/>
                </a:solidFill>
                <a:latin typeface="Comic Sans MS" panose="030F0702030302020204" pitchFamily="66" charset="0"/>
              </a:rPr>
              <a:t>semanas </a:t>
            </a:r>
          </a:p>
          <a:p>
            <a:pPr indent="-247650" eaLnBrk="1" hangingPunct="1">
              <a:lnSpc>
                <a:spcPts val="3500"/>
              </a:lnSpc>
              <a:spcBef>
                <a:spcPct val="0"/>
              </a:spcBef>
              <a:buClr>
                <a:srgbClr val="0000FF"/>
              </a:buClr>
              <a:buFont typeface="Arial" panose="020B0604020202020204" pitchFamily="34" charset="0"/>
              <a:buChar char="•"/>
              <a:defRPr/>
            </a:pPr>
            <a:r>
              <a:rPr lang="pt-BR" altLang="pt-BR" b="1" dirty="0">
                <a:solidFill>
                  <a:srgbClr val="0000FF"/>
                </a:solidFill>
                <a:latin typeface="Comic Sans MS" panose="030F0702030302020204" pitchFamily="66" charset="0"/>
              </a:rPr>
              <a:t>Peso ao </a:t>
            </a:r>
            <a:r>
              <a:rPr lang="pt-BR" altLang="pt-BR" b="1" dirty="0" smtClean="0">
                <a:solidFill>
                  <a:srgbClr val="0000FF"/>
                </a:solidFill>
                <a:latin typeface="Comic Sans MS" panose="030F0702030302020204" pitchFamily="66" charset="0"/>
              </a:rPr>
              <a:t>nascer: menor de 2.000g </a:t>
            </a:r>
          </a:p>
          <a:p>
            <a:pPr indent="-247650" eaLnBrk="1" hangingPunct="1">
              <a:lnSpc>
                <a:spcPts val="3500"/>
              </a:lnSpc>
              <a:spcBef>
                <a:spcPct val="0"/>
              </a:spcBef>
              <a:buClr>
                <a:srgbClr val="0000FF"/>
              </a:buClr>
              <a:buFont typeface="Arial" panose="020B0604020202020204" pitchFamily="34" charset="0"/>
              <a:buChar char="•"/>
              <a:defRPr/>
            </a:pPr>
            <a:r>
              <a:rPr lang="pt-BR" altLang="pt-BR" b="1" dirty="0" err="1" smtClean="0">
                <a:solidFill>
                  <a:srgbClr val="0000FF"/>
                </a:solidFill>
                <a:latin typeface="Comic Sans MS" panose="030F0702030302020204" pitchFamily="66" charset="0"/>
              </a:rPr>
              <a:t>Apgar</a:t>
            </a:r>
            <a:r>
              <a:rPr lang="pt-BR" altLang="pt-BR" b="1" dirty="0" smtClean="0">
                <a:solidFill>
                  <a:schemeClr val="tx1"/>
                </a:solidFill>
                <a:latin typeface="Comic Sans MS" panose="030F0702030302020204" pitchFamily="66" charset="0"/>
              </a:rPr>
              <a:t> </a:t>
            </a:r>
            <a:r>
              <a:rPr lang="pt-BR" altLang="pt-BR" dirty="0">
                <a:solidFill>
                  <a:schemeClr val="tx1"/>
                </a:solidFill>
                <a:latin typeface="Comic Sans MS" panose="030F0702030302020204" pitchFamily="66" charset="0"/>
              </a:rPr>
              <a:t>1º e/ou </a:t>
            </a:r>
            <a:r>
              <a:rPr lang="pt-BR" altLang="pt-BR" b="1" dirty="0" smtClean="0">
                <a:solidFill>
                  <a:srgbClr val="0000FF"/>
                </a:solidFill>
                <a:latin typeface="Comic Sans MS" panose="030F0702030302020204" pitchFamily="66" charset="0"/>
              </a:rPr>
              <a:t>5ºminutos inferior ou igual a 5</a:t>
            </a:r>
            <a:r>
              <a:rPr lang="pt-BR" altLang="pt-BR" dirty="0" smtClean="0">
                <a:solidFill>
                  <a:srgbClr val="FF0000"/>
                </a:solidFill>
                <a:latin typeface="Comic Sans MS" panose="030F0702030302020204" pitchFamily="66" charset="0"/>
              </a:rPr>
              <a:t> </a:t>
            </a:r>
          </a:p>
          <a:p>
            <a:pPr marL="95250" indent="0" eaLnBrk="1" hangingPunct="1">
              <a:lnSpc>
                <a:spcPts val="3500"/>
              </a:lnSpc>
              <a:spcBef>
                <a:spcPct val="0"/>
              </a:spcBef>
              <a:buClr>
                <a:srgbClr val="0000FF"/>
              </a:buClr>
              <a:buFont typeface="Arial" charset="0"/>
              <a:buNone/>
              <a:defRPr/>
            </a:pPr>
            <a:endParaRPr lang="pt-BR" altLang="pt-BR" sz="1000" dirty="0">
              <a:solidFill>
                <a:srgbClr val="FF0000"/>
              </a:solidFill>
              <a:latin typeface="Comic Sans MS" panose="030F0702030302020204" pitchFamily="66" charset="0"/>
            </a:endParaRPr>
          </a:p>
          <a:p>
            <a:pPr indent="-247650" eaLnBrk="1" hangingPunct="1">
              <a:lnSpc>
                <a:spcPts val="3500"/>
              </a:lnSpc>
              <a:spcBef>
                <a:spcPct val="0"/>
              </a:spcBef>
              <a:buClr>
                <a:srgbClr val="0000FF"/>
              </a:buClr>
              <a:buFont typeface="Arial" panose="020B0604020202020204" pitchFamily="34" charset="0"/>
              <a:buChar char="•"/>
              <a:defRPr/>
            </a:pPr>
            <a:r>
              <a:rPr lang="pt-BR" altLang="pt-BR" dirty="0">
                <a:solidFill>
                  <a:schemeClr val="tx1"/>
                </a:solidFill>
                <a:latin typeface="Comic Sans MS" panose="030F0702030302020204" pitchFamily="66" charset="0"/>
              </a:rPr>
              <a:t>Crise convulsiva</a:t>
            </a:r>
          </a:p>
          <a:p>
            <a:pPr indent="-247650" eaLnBrk="1" hangingPunct="1">
              <a:lnSpc>
                <a:spcPts val="3500"/>
              </a:lnSpc>
              <a:spcBef>
                <a:spcPct val="0"/>
              </a:spcBef>
              <a:buClr>
                <a:srgbClr val="0000FF"/>
              </a:buClr>
              <a:buFont typeface="Arial" panose="020B0604020202020204" pitchFamily="34" charset="0"/>
              <a:buChar char="•"/>
              <a:defRPr/>
            </a:pPr>
            <a:r>
              <a:rPr lang="pt-BR" altLang="pt-BR" dirty="0" err="1">
                <a:solidFill>
                  <a:schemeClr val="tx1"/>
                </a:solidFill>
                <a:latin typeface="Comic Sans MS" panose="030F0702030302020204" pitchFamily="66" charset="0"/>
              </a:rPr>
              <a:t>Meningomielocele</a:t>
            </a:r>
            <a:r>
              <a:rPr lang="pt-BR" altLang="pt-BR" dirty="0">
                <a:solidFill>
                  <a:schemeClr val="tx1"/>
                </a:solidFill>
                <a:latin typeface="Comic Sans MS" panose="030F0702030302020204" pitchFamily="66" charset="0"/>
              </a:rPr>
              <a:t>, </a:t>
            </a:r>
            <a:r>
              <a:rPr lang="pt-BR" altLang="pt-BR" dirty="0" err="1" smtClean="0">
                <a:solidFill>
                  <a:schemeClr val="tx1"/>
                </a:solidFill>
                <a:latin typeface="Comic Sans MS" panose="030F0702030302020204" pitchFamily="66" charset="0"/>
              </a:rPr>
              <a:t>encefalocele</a:t>
            </a:r>
            <a:r>
              <a:rPr lang="pt-BR" altLang="pt-BR" dirty="0" smtClean="0">
                <a:solidFill>
                  <a:schemeClr val="tx1"/>
                </a:solidFill>
                <a:latin typeface="Comic Sans MS" panose="030F0702030302020204" pitchFamily="66" charset="0"/>
              </a:rPr>
              <a:t> </a:t>
            </a:r>
            <a:endParaRPr lang="pt-BR" altLang="pt-BR" dirty="0">
              <a:solidFill>
                <a:schemeClr val="tx1"/>
              </a:solidFill>
              <a:latin typeface="Comic Sans MS" panose="030F0702030302020204" pitchFamily="66" charset="0"/>
            </a:endParaRPr>
          </a:p>
          <a:p>
            <a:pPr indent="-247650" eaLnBrk="1" hangingPunct="1">
              <a:lnSpc>
                <a:spcPts val="3500"/>
              </a:lnSpc>
              <a:spcBef>
                <a:spcPct val="0"/>
              </a:spcBef>
              <a:buClr>
                <a:srgbClr val="0000FF"/>
              </a:buClr>
              <a:buFont typeface="Arial" panose="020B0604020202020204" pitchFamily="34" charset="0"/>
              <a:buChar char="•"/>
              <a:defRPr/>
            </a:pPr>
            <a:r>
              <a:rPr lang="pt-BR" altLang="pt-BR" dirty="0" err="1">
                <a:solidFill>
                  <a:schemeClr val="tx1"/>
                </a:solidFill>
                <a:latin typeface="Comic Sans MS" panose="030F0702030302020204" pitchFamily="66" charset="0"/>
              </a:rPr>
              <a:t>Hidropsia</a:t>
            </a:r>
            <a:r>
              <a:rPr lang="pt-BR" altLang="pt-BR" dirty="0">
                <a:solidFill>
                  <a:schemeClr val="tx1"/>
                </a:solidFill>
                <a:latin typeface="Comic Sans MS" panose="030F0702030302020204" pitchFamily="66" charset="0"/>
              </a:rPr>
              <a:t> fetal imune ou não</a:t>
            </a:r>
          </a:p>
          <a:p>
            <a:pPr indent="-247650" eaLnBrk="1" hangingPunct="1">
              <a:lnSpc>
                <a:spcPts val="3500"/>
              </a:lnSpc>
              <a:spcBef>
                <a:spcPct val="0"/>
              </a:spcBef>
              <a:buClr>
                <a:srgbClr val="0000FF"/>
              </a:buClr>
              <a:buFont typeface="Arial" panose="020B0604020202020204" pitchFamily="34" charset="0"/>
              <a:buChar char="•"/>
              <a:defRPr/>
            </a:pPr>
            <a:r>
              <a:rPr lang="pt-BR" altLang="pt-BR" dirty="0">
                <a:solidFill>
                  <a:schemeClr val="tx1"/>
                </a:solidFill>
                <a:latin typeface="Comic Sans MS" panose="030F0702030302020204" pitchFamily="66" charset="0"/>
              </a:rPr>
              <a:t>Filhos de mães: diabéticas, hipertensas, com doenças </a:t>
            </a:r>
            <a:r>
              <a:rPr lang="pt-BR" altLang="pt-BR" dirty="0" err="1">
                <a:solidFill>
                  <a:schemeClr val="tx1"/>
                </a:solidFill>
                <a:latin typeface="Comic Sans MS" panose="030F0702030302020204" pitchFamily="66" charset="0"/>
              </a:rPr>
              <a:t>auto-imunes</a:t>
            </a:r>
            <a:r>
              <a:rPr lang="pt-BR" altLang="pt-BR" dirty="0">
                <a:solidFill>
                  <a:schemeClr val="tx1"/>
                </a:solidFill>
                <a:latin typeface="Comic Sans MS" panose="030F0702030302020204" pitchFamily="66" charset="0"/>
              </a:rPr>
              <a:t>, doenças hematológicas e outras</a:t>
            </a:r>
          </a:p>
          <a:p>
            <a:pPr indent="-247650" eaLnBrk="1" hangingPunct="1">
              <a:lnSpc>
                <a:spcPts val="3500"/>
              </a:lnSpc>
              <a:spcBef>
                <a:spcPct val="0"/>
              </a:spcBef>
              <a:buClr>
                <a:srgbClr val="0000FF"/>
              </a:buClr>
              <a:buFont typeface="Arial" panose="020B0604020202020204" pitchFamily="34" charset="0"/>
              <a:buChar char="•"/>
              <a:defRPr/>
            </a:pPr>
            <a:r>
              <a:rPr lang="pt-BR" altLang="pt-BR" dirty="0">
                <a:solidFill>
                  <a:schemeClr val="tx1"/>
                </a:solidFill>
                <a:latin typeface="Comic Sans MS" panose="030F0702030302020204" pitchFamily="66" charset="0"/>
              </a:rPr>
              <a:t>Paralisia braquial congênita</a:t>
            </a:r>
          </a:p>
          <a:p>
            <a:pPr>
              <a:lnSpc>
                <a:spcPct val="150000"/>
              </a:lnSpc>
              <a:defRPr/>
            </a:pP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850" y="-26988"/>
            <a:ext cx="8362950" cy="1152526"/>
          </a:xfrm>
        </p:spPr>
        <p:txBody>
          <a:bodyPr/>
          <a:lstStyle/>
          <a:p>
            <a:pPr eaLnBrk="1" hangingPunct="1">
              <a:lnSpc>
                <a:spcPct val="100000"/>
              </a:lnSpc>
              <a:defRPr/>
            </a:pPr>
            <a:r>
              <a:rPr lang="pt-BR" altLang="pt-BR" sz="3600" b="1" dirty="0">
                <a:solidFill>
                  <a:srgbClr val="0000FF"/>
                </a:solidFill>
                <a:latin typeface="Comic Sans MS" panose="030F0702030302020204" pitchFamily="66" charset="0"/>
              </a:rPr>
              <a:t>Risco ao nascimento</a:t>
            </a:r>
            <a:r>
              <a:rPr lang="pt-BR" altLang="pt-BR" sz="3600" b="1" dirty="0">
                <a:solidFill>
                  <a:schemeClr val="tx1"/>
                </a:solidFill>
                <a:latin typeface="Comic Sans MS" panose="030F0702030302020204" pitchFamily="66" charset="0"/>
              </a:rPr>
              <a:t> </a:t>
            </a:r>
            <a:r>
              <a:rPr lang="pt-BR" altLang="pt-BR" sz="3600" b="1" dirty="0">
                <a:solidFill>
                  <a:srgbClr val="0000FF"/>
                </a:solidFill>
                <a:latin typeface="Comic Sans MS" panose="030F0702030302020204" pitchFamily="66" charset="0"/>
              </a:rPr>
              <a:t>(maternidade) </a:t>
            </a:r>
            <a:r>
              <a:rPr lang="pt-BR" altLang="pt-BR" sz="2000" dirty="0">
                <a:solidFill>
                  <a:schemeClr val="tx1"/>
                </a:solidFill>
                <a:latin typeface="Comic Sans MS" panose="030F0702030302020204" pitchFamily="66" charset="0"/>
              </a:rPr>
              <a:t>(alto risco = 1 ou mais</a:t>
            </a:r>
            <a:r>
              <a:rPr lang="pt-BR" altLang="pt-BR" sz="2000" dirty="0" smtClean="0">
                <a:solidFill>
                  <a:schemeClr val="tx1"/>
                </a:solidFill>
                <a:latin typeface="Comic Sans MS" panose="030F0702030302020204" pitchFamily="66" charset="0"/>
              </a:rPr>
              <a:t>)</a:t>
            </a:r>
            <a:endParaRPr lang="pt-BR" sz="2000" dirty="0"/>
          </a:p>
        </p:txBody>
      </p:sp>
      <p:sp>
        <p:nvSpPr>
          <p:cNvPr id="9219" name="Espaço Reservado para Conteúdo 2"/>
          <p:cNvSpPr>
            <a:spLocks noGrp="1"/>
          </p:cNvSpPr>
          <p:nvPr>
            <p:ph idx="1"/>
          </p:nvPr>
        </p:nvSpPr>
        <p:spPr>
          <a:xfrm>
            <a:off x="250825" y="2133600"/>
            <a:ext cx="8785225" cy="4608513"/>
          </a:xfrm>
        </p:spPr>
        <p:txBody>
          <a:bodyPr/>
          <a:lstStyle/>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Internação UTI neonatal (por mais de 5 dias)</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Hemorragia ventricular</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Infecções congênitas (Sífilis, AIDS, Toxoplasmose, Rubéola, Herpes, Citomegalovírus, Chagas, Vírus Zika )</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Infecções adquiridas (Meningite bacteriana)</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Síndromes genéticas (Síndrome de Down)</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Malformações congênitas graves </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Paralisia cerebral confirmada </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Isoimunização ABO ou RH (exsanguineotransfusão)</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Alterações visuais - Retinopatia da prematuridade</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 Falha no Teste Auditivo Neonatal Universal (TANU)    </a:t>
            </a:r>
          </a:p>
          <a:p>
            <a:pPr eaLnBrk="1" hangingPunct="1">
              <a:lnSpc>
                <a:spcPts val="2700"/>
              </a:lnSpc>
              <a:spcBef>
                <a:spcPct val="0"/>
              </a:spcBef>
              <a:buClr>
                <a:srgbClr val="0000FF"/>
              </a:buClr>
              <a:buFont typeface="Century Gothic" pitchFamily="34" charset="0"/>
              <a:buAutoNum type="arabicPeriod"/>
            </a:pPr>
            <a:r>
              <a:rPr lang="pt-BR" altLang="pt-BR" sz="2000" smtClean="0">
                <a:solidFill>
                  <a:schemeClr val="tx1"/>
                </a:solidFill>
                <a:latin typeface="Comic Sans MS" pitchFamily="66" charset="0"/>
              </a:rPr>
              <a:t>Síndrome Alcoólica fetal / Síndrome de abstinência de drogas</a:t>
            </a:r>
          </a:p>
        </p:txBody>
      </p:sp>
      <p:sp>
        <p:nvSpPr>
          <p:cNvPr id="4" name="CaixaDeTexto 1"/>
          <p:cNvSpPr txBox="1">
            <a:spLocks noChangeArrowheads="1"/>
          </p:cNvSpPr>
          <p:nvPr/>
        </p:nvSpPr>
        <p:spPr bwMode="auto">
          <a:xfrm>
            <a:off x="0" y="1196975"/>
            <a:ext cx="9144000" cy="7080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pt-BR" altLang="pt-BR" sz="2000" b="1" dirty="0">
                <a:latin typeface="Comic Sans MS" pitchFamily="66" charset="0"/>
              </a:rPr>
              <a:t>Critérios Mãe Paulistana        CER III</a:t>
            </a:r>
          </a:p>
          <a:p>
            <a:pPr algn="ctr" eaLnBrk="1" hangingPunct="1">
              <a:defRPr/>
            </a:pPr>
            <a:r>
              <a:rPr lang="pt-BR" altLang="pt-BR" sz="2000" b="1" dirty="0">
                <a:latin typeface="Comic Sans MS" pitchFamily="66" charset="0"/>
              </a:rPr>
              <a:t>Centro de Especialidades em Reabilitação – “Programa Bebê de Risco”</a:t>
            </a:r>
          </a:p>
        </p:txBody>
      </p:sp>
      <p:sp>
        <p:nvSpPr>
          <p:cNvPr id="5" name="Seta para a direita 4"/>
          <p:cNvSpPr/>
          <p:nvPr/>
        </p:nvSpPr>
        <p:spPr>
          <a:xfrm>
            <a:off x="5364088" y="1340768"/>
            <a:ext cx="504056" cy="196600"/>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50" y="836613"/>
            <a:ext cx="9036050" cy="1023937"/>
          </a:xfrm>
        </p:spPr>
        <p:txBody>
          <a:bodyPr/>
          <a:lstStyle/>
          <a:p>
            <a:pPr eaLnBrk="1" hangingPunct="1">
              <a:lnSpc>
                <a:spcPct val="100000"/>
              </a:lnSpc>
              <a:defRPr/>
            </a:pPr>
            <a:r>
              <a:rPr lang="pt-BR" altLang="pt-BR" sz="3200" b="1" dirty="0" smtClean="0">
                <a:solidFill>
                  <a:srgbClr val="0000FF"/>
                </a:solidFill>
                <a:latin typeface="Comic Sans MS" panose="030F0702030302020204" pitchFamily="66" charset="0"/>
              </a:rPr>
              <a:t>Risco </a:t>
            </a:r>
            <a:r>
              <a:rPr lang="pt-BR" altLang="pt-BR" sz="3200" b="1" dirty="0">
                <a:solidFill>
                  <a:srgbClr val="0000FF"/>
                </a:solidFill>
                <a:latin typeface="Comic Sans MS" panose="030F0702030302020204" pitchFamily="66" charset="0"/>
              </a:rPr>
              <a:t>adquirido - após alta da maternidade </a:t>
            </a:r>
            <a:r>
              <a:rPr lang="pt-BR" altLang="pt-BR" sz="3200" dirty="0" smtClean="0">
                <a:solidFill>
                  <a:schemeClr val="tx1"/>
                </a:solidFill>
                <a:latin typeface="Comic Sans MS" panose="030F0702030302020204" pitchFamily="66" charset="0"/>
              </a:rPr>
              <a:t>(</a:t>
            </a:r>
            <a:r>
              <a:rPr lang="pt-BR" altLang="pt-BR" sz="3200" dirty="0">
                <a:solidFill>
                  <a:schemeClr val="tx1"/>
                </a:solidFill>
                <a:latin typeface="Comic Sans MS" panose="030F0702030302020204" pitchFamily="66" charset="0"/>
              </a:rPr>
              <a:t>alto risco = 1 ou </a:t>
            </a:r>
            <a:r>
              <a:rPr lang="pt-BR" altLang="pt-BR" sz="3200" dirty="0" smtClean="0">
                <a:solidFill>
                  <a:schemeClr val="tx1"/>
                </a:solidFill>
                <a:latin typeface="Comic Sans MS" panose="030F0702030302020204" pitchFamily="66" charset="0"/>
              </a:rPr>
              <a:t>mais</a:t>
            </a:r>
            <a:r>
              <a:rPr lang="pt-BR" altLang="pt-BR" sz="3200" dirty="0">
                <a:solidFill>
                  <a:schemeClr val="tx1"/>
                </a:solidFill>
                <a:latin typeface="Comic Sans MS" panose="030F0702030302020204" pitchFamily="66" charset="0"/>
              </a:rPr>
              <a:t>)</a:t>
            </a:r>
            <a:endParaRPr lang="pt-BR" sz="3200" dirty="0"/>
          </a:p>
        </p:txBody>
      </p:sp>
      <p:sp>
        <p:nvSpPr>
          <p:cNvPr id="10243" name="Espaço Reservado para Conteúdo 3"/>
          <p:cNvSpPr>
            <a:spLocks noGrp="1"/>
          </p:cNvSpPr>
          <p:nvPr>
            <p:ph idx="1"/>
          </p:nvPr>
        </p:nvSpPr>
        <p:spPr>
          <a:xfrm>
            <a:off x="468313" y="2060575"/>
            <a:ext cx="8351837" cy="4248150"/>
          </a:xfrm>
        </p:spPr>
        <p:txBody>
          <a:bodyPr/>
          <a:lstStyle/>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Internação por mais de 24h</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Crise convulsiva</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Peso abaixo do Z score – 2</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Cardiopatia diagnosticada após a alta</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Outras patologias diagnosticadas ao longo do acompanhamento</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Doenças identificadas na TNN *</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Suspeita de negligência ou maus tratos</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Criança com 3 ou mais atendimentos em serviços de urgência nos últimos 3 meses</a:t>
            </a:r>
          </a:p>
          <a:p>
            <a:pPr marL="457200" indent="-457200" eaLnBrk="1" hangingPunct="1">
              <a:spcBef>
                <a:spcPct val="0"/>
              </a:spcBef>
              <a:buFont typeface="Century Gothic" pitchFamily="34" charset="0"/>
              <a:buAutoNum type="arabicPeriod"/>
            </a:pPr>
            <a:r>
              <a:rPr lang="pt-BR" altLang="pt-BR" sz="2300" smtClean="0">
                <a:solidFill>
                  <a:schemeClr val="tx1"/>
                </a:solidFill>
                <a:latin typeface="Comic Sans MS" pitchFamily="66" charset="0"/>
              </a:rPr>
              <a:t>Infecções adquiridas</a:t>
            </a:r>
          </a:p>
          <a:p>
            <a:pPr marL="457200" indent="-457200">
              <a:buFont typeface="Century Gothic" pitchFamily="34" charset="0"/>
              <a:buAutoNum type="arabicPeriod"/>
            </a:pPr>
            <a:endParaRPr lang="pt-BR" altLang="pt-BR" sz="2300" smtClean="0"/>
          </a:p>
        </p:txBody>
      </p:sp>
      <p:sp>
        <p:nvSpPr>
          <p:cNvPr id="6" name="CaixaDeTexto 5"/>
          <p:cNvSpPr txBox="1"/>
          <p:nvPr/>
        </p:nvSpPr>
        <p:spPr>
          <a:xfrm>
            <a:off x="2484438" y="188913"/>
            <a:ext cx="3911600"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pt-BR" sz="2800" b="1" dirty="0">
                <a:solidFill>
                  <a:srgbClr val="0000FF"/>
                </a:solidFill>
                <a:latin typeface="Comic Sans MS" panose="030F0702030302020204" pitchFamily="66" charset="0"/>
              </a:rPr>
              <a:t>Critérios RN de risco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ângulo 3"/>
          <p:cNvSpPr>
            <a:spLocks noChangeArrowheads="1"/>
          </p:cNvSpPr>
          <p:nvPr/>
        </p:nvSpPr>
        <p:spPr bwMode="auto">
          <a:xfrm>
            <a:off x="468313" y="1052513"/>
            <a:ext cx="8135937" cy="5156200"/>
          </a:xfrm>
          <a:prstGeom prst="rect">
            <a:avLst/>
          </a:prstGeom>
          <a:noFill/>
          <a:ln>
            <a:noFill/>
          </a:ln>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pt-BR" altLang="pt-BR" b="1" u="sng" dirty="0" smtClean="0">
                <a:solidFill>
                  <a:srgbClr val="0000FF"/>
                </a:solidFill>
                <a:latin typeface="Comic Sans MS" panose="030F0702030302020204" pitchFamily="66" charset="0"/>
              </a:rPr>
              <a:t>Critérios de risco associados</a:t>
            </a:r>
            <a:r>
              <a:rPr lang="pt-BR" altLang="pt-BR" b="1" dirty="0" smtClean="0">
                <a:solidFill>
                  <a:srgbClr val="0000FF"/>
                </a:solidFill>
                <a:latin typeface="Comic Sans MS" panose="030F0702030302020204" pitchFamily="66" charset="0"/>
              </a:rPr>
              <a:t> - </a:t>
            </a:r>
            <a:r>
              <a:rPr lang="pt-BR" altLang="pt-BR" b="1" dirty="0" smtClean="0">
                <a:solidFill>
                  <a:schemeClr val="tx1"/>
                </a:solidFill>
                <a:latin typeface="Comic Sans MS" panose="030F0702030302020204" pitchFamily="66" charset="0"/>
              </a:rPr>
              <a:t>vulnerabilidade social</a:t>
            </a:r>
            <a:r>
              <a:rPr lang="pt-BR" altLang="pt-BR" dirty="0" smtClean="0">
                <a:solidFill>
                  <a:schemeClr val="tx1"/>
                </a:solidFill>
                <a:latin typeface="Comic Sans MS" panose="030F0702030302020204" pitchFamily="66" charset="0"/>
              </a:rPr>
              <a:t> </a:t>
            </a:r>
          </a:p>
          <a:p>
            <a:pPr algn="r" eaLnBrk="1" hangingPunct="1">
              <a:spcBef>
                <a:spcPct val="0"/>
              </a:spcBef>
              <a:buFontTx/>
              <a:buNone/>
              <a:defRPr/>
            </a:pPr>
            <a:r>
              <a:rPr lang="pt-BR" altLang="pt-BR" sz="2300" dirty="0" smtClean="0">
                <a:solidFill>
                  <a:schemeClr val="tx1"/>
                </a:solidFill>
                <a:latin typeface="Comic Sans MS" panose="030F0702030302020204" pitchFamily="66" charset="0"/>
              </a:rPr>
              <a:t>(alto risco = 2 ou mais)</a:t>
            </a:r>
          </a:p>
          <a:p>
            <a:pPr algn="ctr" eaLnBrk="1" hangingPunct="1">
              <a:spcBef>
                <a:spcPct val="0"/>
              </a:spcBef>
              <a:buFontTx/>
              <a:buNone/>
              <a:defRPr/>
            </a:pPr>
            <a:endParaRPr lang="pt-BR" altLang="pt-BR" sz="1800" dirty="0" smtClean="0">
              <a:solidFill>
                <a:schemeClr val="tx1"/>
              </a:solidFill>
              <a:latin typeface="Comic Sans MS" panose="030F0702030302020204" pitchFamily="66" charset="0"/>
            </a:endParaRPr>
          </a:p>
          <a:p>
            <a:pPr marL="342900" indent="-342900" eaLnBrk="1" hangingPunct="1">
              <a:spcBef>
                <a:spcPct val="0"/>
              </a:spcBef>
              <a:buFont typeface="Arial" panose="020B0604020202020204" pitchFamily="34" charset="0"/>
              <a:buChar char="•"/>
              <a:defRPr/>
            </a:pPr>
            <a:r>
              <a:rPr lang="pt-BR" altLang="pt-BR" b="1" dirty="0" smtClean="0">
                <a:solidFill>
                  <a:srgbClr val="0000FF"/>
                </a:solidFill>
                <a:latin typeface="Comic Sans MS" panose="030F0702030302020204" pitchFamily="66" charset="0"/>
              </a:rPr>
              <a:t>Mãe menor de 16 anos</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Mãe não alfabetizada </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Filho de mãe com doença e/ou dependência que impossibilitem o cuidado da criança</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História de migração da família há menos de 2 anos</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Mãe ou familiar dependente químico</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Criança manifestadamente indesejada</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Filho de mãe em situação de rua</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Família com histórico de violência</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Mãe sem suporte familiar </a:t>
            </a:r>
          </a:p>
          <a:p>
            <a:pPr marL="342900" indent="-342900" eaLnBrk="1" hangingPunct="1">
              <a:spcBef>
                <a:spcPct val="0"/>
              </a:spcBef>
              <a:buFont typeface="Arial" panose="020B0604020202020204" pitchFamily="34" charset="0"/>
              <a:buChar char="•"/>
              <a:defRPr/>
            </a:pPr>
            <a:r>
              <a:rPr lang="pt-BR" altLang="pt-BR" dirty="0" smtClean="0">
                <a:solidFill>
                  <a:schemeClr val="tx1"/>
                </a:solidFill>
                <a:latin typeface="Comic Sans MS" panose="030F0702030302020204" pitchFamily="66" charset="0"/>
              </a:rPr>
              <a:t>Chefe família sem renda</a:t>
            </a:r>
          </a:p>
        </p:txBody>
      </p:sp>
      <p:sp>
        <p:nvSpPr>
          <p:cNvPr id="3" name="CaixaDeTexto 2"/>
          <p:cNvSpPr txBox="1"/>
          <p:nvPr/>
        </p:nvSpPr>
        <p:spPr>
          <a:xfrm>
            <a:off x="2484438" y="188913"/>
            <a:ext cx="3911600"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pt-BR" sz="2800" b="1" dirty="0">
                <a:solidFill>
                  <a:srgbClr val="0000FF"/>
                </a:solidFill>
                <a:latin typeface="Comic Sans MS" panose="030F0702030302020204" pitchFamily="66" charset="0"/>
              </a:rPr>
              <a:t>Critérios RN de risco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ângulo 1"/>
          <p:cNvSpPr>
            <a:spLocks noChangeArrowheads="1"/>
          </p:cNvSpPr>
          <p:nvPr/>
        </p:nvSpPr>
        <p:spPr bwMode="auto">
          <a:xfrm>
            <a:off x="971550" y="2489200"/>
            <a:ext cx="7200900" cy="2586038"/>
          </a:xfrm>
          <a:prstGeom prst="rect">
            <a:avLst/>
          </a:prstGeom>
          <a:noFill/>
          <a:ln>
            <a:noFill/>
          </a:ln>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defRPr/>
            </a:pPr>
            <a:r>
              <a:rPr lang="pt-BR" altLang="pt-BR" sz="1800" b="1" dirty="0" smtClean="0">
                <a:solidFill>
                  <a:schemeClr val="tx1"/>
                </a:solidFill>
                <a:latin typeface="Comic Sans MS" panose="030F0702030302020204" pitchFamily="66" charset="0"/>
              </a:rPr>
              <a:t>Parágrafo único</a:t>
            </a:r>
            <a:r>
              <a:rPr lang="pt-BR" altLang="pt-BR" sz="1800" dirty="0" smtClean="0">
                <a:solidFill>
                  <a:schemeClr val="tx1"/>
                </a:solidFill>
                <a:latin typeface="Comic Sans MS" panose="030F0702030302020204" pitchFamily="66" charset="0"/>
              </a:rPr>
              <a:t>. </a:t>
            </a:r>
          </a:p>
          <a:p>
            <a:pPr eaLnBrk="1" hangingPunct="1">
              <a:spcBef>
                <a:spcPct val="0"/>
              </a:spcBef>
              <a:buFontTx/>
              <a:buNone/>
              <a:defRPr/>
            </a:pPr>
            <a:r>
              <a:rPr lang="pt-BR" altLang="pt-BR" sz="1800" dirty="0" smtClean="0">
                <a:solidFill>
                  <a:schemeClr val="tx1"/>
                </a:solidFill>
                <a:latin typeface="Comic Sans MS" panose="030F0702030302020204" pitchFamily="66" charset="0"/>
              </a:rPr>
              <a:t>Os recém-nascidos serão considerados de risco segundo os seguintes critérios: </a:t>
            </a:r>
          </a:p>
          <a:p>
            <a:pPr eaLnBrk="1" hangingPunct="1">
              <a:spcBef>
                <a:spcPct val="0"/>
              </a:spcBef>
              <a:buFontTx/>
              <a:buNone/>
              <a:defRPr/>
            </a:pPr>
            <a:endParaRPr lang="pt-BR" altLang="pt-BR" sz="1800" dirty="0" smtClean="0">
              <a:solidFill>
                <a:schemeClr val="tx1"/>
              </a:solidFill>
              <a:latin typeface="Comic Sans MS" panose="030F0702030302020204" pitchFamily="66" charset="0"/>
            </a:endParaRPr>
          </a:p>
          <a:p>
            <a:pPr marL="285750" indent="-285750" eaLnBrk="1" hangingPunct="1">
              <a:spcBef>
                <a:spcPct val="0"/>
              </a:spcBef>
              <a:buFont typeface="Wingdings" panose="05000000000000000000" pitchFamily="2" charset="2"/>
              <a:buChar char="Ø"/>
              <a:defRPr/>
            </a:pPr>
            <a:r>
              <a:rPr lang="pt-BR" altLang="pt-BR" sz="1800" dirty="0" smtClean="0">
                <a:solidFill>
                  <a:schemeClr val="tx1"/>
                </a:solidFill>
                <a:latin typeface="Comic Sans MS" panose="030F0702030302020204" pitchFamily="66" charset="0"/>
              </a:rPr>
              <a:t>Peso ao nascer, </a:t>
            </a:r>
            <a:r>
              <a:rPr lang="pt-BR" altLang="pt-BR" sz="1800" b="1" dirty="0" smtClean="0">
                <a:solidFill>
                  <a:srgbClr val="0000FF"/>
                </a:solidFill>
                <a:latin typeface="Comic Sans MS" panose="030F0702030302020204" pitchFamily="66" charset="0"/>
              </a:rPr>
              <a:t>inferior a 2.000 gramas</a:t>
            </a:r>
          </a:p>
          <a:p>
            <a:pPr marL="285750" indent="-285750" eaLnBrk="1" hangingPunct="1">
              <a:spcBef>
                <a:spcPct val="0"/>
              </a:spcBef>
              <a:buFont typeface="Wingdings" panose="05000000000000000000" pitchFamily="2" charset="2"/>
              <a:buChar char="Ø"/>
              <a:defRPr/>
            </a:pPr>
            <a:endParaRPr lang="pt-BR" altLang="pt-BR" sz="1800" dirty="0" smtClean="0">
              <a:solidFill>
                <a:schemeClr val="tx1"/>
              </a:solidFill>
              <a:latin typeface="Comic Sans MS" panose="030F0702030302020204" pitchFamily="66" charset="0"/>
            </a:endParaRPr>
          </a:p>
          <a:p>
            <a:pPr marL="285750" indent="-285750" eaLnBrk="1" hangingPunct="1">
              <a:spcBef>
                <a:spcPct val="0"/>
              </a:spcBef>
              <a:buFont typeface="Wingdings" panose="05000000000000000000" pitchFamily="2" charset="2"/>
              <a:buChar char="Ø"/>
              <a:defRPr/>
            </a:pPr>
            <a:r>
              <a:rPr lang="pt-BR" altLang="pt-BR" sz="1800" dirty="0" err="1" smtClean="0">
                <a:solidFill>
                  <a:schemeClr val="tx1"/>
                </a:solidFill>
                <a:latin typeface="Comic Sans MS" panose="030F0702030302020204" pitchFamily="66" charset="0"/>
              </a:rPr>
              <a:t>Apgar</a:t>
            </a:r>
            <a:r>
              <a:rPr lang="pt-BR" altLang="pt-BR" sz="1800" dirty="0" smtClean="0">
                <a:solidFill>
                  <a:schemeClr val="tx1"/>
                </a:solidFill>
                <a:latin typeface="Comic Sans MS" panose="030F0702030302020204" pitchFamily="66" charset="0"/>
              </a:rPr>
              <a:t> no </a:t>
            </a:r>
            <a:r>
              <a:rPr lang="pt-BR" altLang="pt-BR" sz="1800" dirty="0" smtClean="0">
                <a:solidFill>
                  <a:srgbClr val="0000FF"/>
                </a:solidFill>
                <a:latin typeface="Comic Sans MS" panose="030F0702030302020204" pitchFamily="66" charset="0"/>
              </a:rPr>
              <a:t>1º e/ou </a:t>
            </a:r>
            <a:r>
              <a:rPr lang="pt-BR" altLang="pt-BR" sz="1800" b="1" dirty="0" smtClean="0">
                <a:solidFill>
                  <a:srgbClr val="0000FF"/>
                </a:solidFill>
                <a:latin typeface="Comic Sans MS" panose="030F0702030302020204" pitchFamily="66" charset="0"/>
              </a:rPr>
              <a:t>5º minuto igual ou inferior a 5  </a:t>
            </a:r>
          </a:p>
          <a:p>
            <a:pPr marL="285750" indent="-285750" eaLnBrk="1" hangingPunct="1">
              <a:spcBef>
                <a:spcPct val="0"/>
              </a:spcBef>
              <a:buFont typeface="Wingdings" panose="05000000000000000000" pitchFamily="2" charset="2"/>
              <a:buChar char="Ø"/>
              <a:defRPr/>
            </a:pPr>
            <a:endParaRPr lang="pt-BR" altLang="pt-BR" sz="1800" dirty="0" smtClean="0">
              <a:solidFill>
                <a:schemeClr val="tx1"/>
              </a:solidFill>
              <a:latin typeface="Comic Sans MS" panose="030F0702030302020204" pitchFamily="66" charset="0"/>
            </a:endParaRPr>
          </a:p>
          <a:p>
            <a:pPr marL="285750" indent="-285750" eaLnBrk="1" hangingPunct="1">
              <a:spcBef>
                <a:spcPct val="0"/>
              </a:spcBef>
              <a:buFont typeface="Wingdings" panose="05000000000000000000" pitchFamily="2" charset="2"/>
              <a:buChar char="Ø"/>
              <a:defRPr/>
            </a:pPr>
            <a:r>
              <a:rPr lang="pt-BR" altLang="pt-BR" sz="1800" dirty="0" smtClean="0">
                <a:solidFill>
                  <a:schemeClr val="tx1"/>
                </a:solidFill>
                <a:latin typeface="Comic Sans MS" panose="030F0702030302020204" pitchFamily="66" charset="0"/>
              </a:rPr>
              <a:t>Mãe com </a:t>
            </a:r>
            <a:r>
              <a:rPr lang="pt-BR" altLang="pt-BR" sz="1800" b="1" dirty="0" smtClean="0">
                <a:solidFill>
                  <a:srgbClr val="0000FF"/>
                </a:solidFill>
                <a:latin typeface="Comic Sans MS" panose="030F0702030302020204" pitchFamily="66" charset="0"/>
              </a:rPr>
              <a:t>idade inferior a 16 anos</a:t>
            </a:r>
          </a:p>
        </p:txBody>
      </p:sp>
      <p:sp>
        <p:nvSpPr>
          <p:cNvPr id="12291" name="CaixaDeTexto 3"/>
          <p:cNvSpPr txBox="1">
            <a:spLocks noChangeArrowheads="1"/>
          </p:cNvSpPr>
          <p:nvPr/>
        </p:nvSpPr>
        <p:spPr bwMode="auto">
          <a:xfrm>
            <a:off x="1716088" y="1343025"/>
            <a:ext cx="5373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b="1" u="sng">
                <a:solidFill>
                  <a:schemeClr val="tx1"/>
                </a:solidFill>
                <a:latin typeface="Comic Sans MS" pitchFamily="66" charset="0"/>
              </a:rPr>
              <a:t>LEGISLAÇÃO MUNICIPAL </a:t>
            </a:r>
          </a:p>
          <a:p>
            <a:pPr eaLnBrk="1" hangingPunct="1">
              <a:spcBef>
                <a:spcPct val="0"/>
              </a:spcBef>
              <a:buFontTx/>
              <a:buNone/>
            </a:pPr>
            <a:r>
              <a:rPr lang="pt-BR" altLang="pt-BR" sz="1800" b="1" u="sng">
                <a:solidFill>
                  <a:schemeClr val="tx1"/>
                </a:solidFill>
                <a:latin typeface="Comic Sans MS" pitchFamily="66" charset="0"/>
              </a:rPr>
              <a:t>Decreto Nº 43.407, de 1º de julho de 2003 </a:t>
            </a:r>
          </a:p>
        </p:txBody>
      </p:sp>
      <p:sp>
        <p:nvSpPr>
          <p:cNvPr id="6" name="CaixaDeTexto 5"/>
          <p:cNvSpPr txBox="1"/>
          <p:nvPr/>
        </p:nvSpPr>
        <p:spPr>
          <a:xfrm>
            <a:off x="2484438" y="312738"/>
            <a:ext cx="3911600" cy="52387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pt-BR" sz="2800" b="1" dirty="0">
                <a:solidFill>
                  <a:srgbClr val="0000FF"/>
                </a:solidFill>
                <a:latin typeface="Comic Sans MS" panose="030F0702030302020204" pitchFamily="66" charset="0"/>
              </a:rPr>
              <a:t>Critérios RN de risco</a:t>
            </a:r>
          </a:p>
        </p:txBody>
      </p:sp>
      <p:sp>
        <p:nvSpPr>
          <p:cNvPr id="18437" name="CaixaDeTexto 1"/>
          <p:cNvSpPr txBox="1">
            <a:spLocks noChangeArrowheads="1"/>
          </p:cNvSpPr>
          <p:nvPr/>
        </p:nvSpPr>
        <p:spPr bwMode="auto">
          <a:xfrm>
            <a:off x="550863" y="5580063"/>
            <a:ext cx="3124200" cy="46196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spAutoFit/>
          </a:bodyPr>
          <a:lstStyle/>
          <a:p>
            <a:pPr eaLnBrk="1" hangingPunct="1">
              <a:defRPr/>
            </a:pPr>
            <a:r>
              <a:rPr lang="pt-BR" altLang="pt-BR" b="1" dirty="0">
                <a:solidFill>
                  <a:srgbClr val="0000FF"/>
                </a:solidFill>
                <a:effectLst>
                  <a:outerShdw blurRad="38100" dist="38100" dir="2700000" algn="tl">
                    <a:srgbClr val="000000">
                      <a:alpha val="43137"/>
                    </a:srgbClr>
                  </a:outerShdw>
                </a:effectLst>
                <a:latin typeface="Comic Sans MS" pitchFamily="66" charset="0"/>
              </a:rPr>
              <a:t>* </a:t>
            </a:r>
            <a:r>
              <a:rPr lang="pt-BR" altLang="pt-BR" sz="2400" b="1" dirty="0">
                <a:solidFill>
                  <a:srgbClr val="0000FF"/>
                </a:solidFill>
                <a:effectLst>
                  <a:outerShdw blurRad="38100" dist="38100" dir="2700000" algn="tl">
                    <a:srgbClr val="000000">
                      <a:alpha val="43137"/>
                    </a:srgbClr>
                  </a:outerShdw>
                </a:effectLst>
                <a:latin typeface="Comic Sans MS" pitchFamily="66" charset="0"/>
              </a:rPr>
              <a:t>PREMATURIDADE</a:t>
            </a:r>
          </a:p>
        </p:txBody>
      </p:sp>
      <p:sp>
        <p:nvSpPr>
          <p:cNvPr id="12294" name="CaixaDeTexto 6"/>
          <p:cNvSpPr txBox="1">
            <a:spLocks noChangeArrowheads="1"/>
          </p:cNvSpPr>
          <p:nvPr/>
        </p:nvSpPr>
        <p:spPr bwMode="auto">
          <a:xfrm>
            <a:off x="5508625" y="5949950"/>
            <a:ext cx="173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a:solidFill>
                  <a:schemeClr val="tx1"/>
                </a:solidFill>
                <a:latin typeface="Comic Sans MS" pitchFamily="66" charset="0"/>
              </a:rPr>
              <a:t>Maternidades </a:t>
            </a:r>
          </a:p>
        </p:txBody>
      </p:sp>
      <p:sp>
        <p:nvSpPr>
          <p:cNvPr id="8" name="Estrela de 5 pontas 7"/>
          <p:cNvSpPr/>
          <p:nvPr/>
        </p:nvSpPr>
        <p:spPr>
          <a:xfrm>
            <a:off x="4665712" y="5610944"/>
            <a:ext cx="914400" cy="914400"/>
          </a:xfrm>
          <a:prstGeom prst="star5">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pt-BR"/>
          </a:p>
        </p:txBody>
      </p:sp>
      <p:sp>
        <p:nvSpPr>
          <p:cNvPr id="9" name="Seta para a direita 8"/>
          <p:cNvSpPr/>
          <p:nvPr/>
        </p:nvSpPr>
        <p:spPr>
          <a:xfrm>
            <a:off x="7236296" y="5949280"/>
            <a:ext cx="720080" cy="340616"/>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endParaRPr lang="pt-BR"/>
          </a:p>
        </p:txBody>
      </p:sp>
      <p:sp>
        <p:nvSpPr>
          <p:cNvPr id="12301" name="CaixaDeTexto 9"/>
          <p:cNvSpPr txBox="1">
            <a:spLocks noChangeArrowheads="1"/>
          </p:cNvSpPr>
          <p:nvPr/>
        </p:nvSpPr>
        <p:spPr bwMode="auto">
          <a:xfrm>
            <a:off x="8007350" y="5805488"/>
            <a:ext cx="820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a:solidFill>
                  <a:schemeClr val="tx1"/>
                </a:solidFill>
                <a:latin typeface="Comic Sans MS" pitchFamily="66" charset="0"/>
              </a:rPr>
              <a:t>STS </a:t>
            </a:r>
          </a:p>
          <a:p>
            <a:pPr eaLnBrk="1" hangingPunct="1">
              <a:spcBef>
                <a:spcPct val="0"/>
              </a:spcBef>
              <a:buFontTx/>
              <a:buNone/>
            </a:pPr>
            <a:r>
              <a:rPr lang="pt-BR" altLang="pt-BR" sz="1800">
                <a:solidFill>
                  <a:schemeClr val="tx1"/>
                </a:solidFill>
                <a:latin typeface="Comic Sans MS" pitchFamily="66" charset="0"/>
              </a:rPr>
              <a:t>SACA</a:t>
            </a:r>
          </a:p>
        </p:txBody>
      </p:sp>
      <p:sp>
        <p:nvSpPr>
          <p:cNvPr id="12302" name="CaixaDeTexto 1"/>
          <p:cNvSpPr txBox="1">
            <a:spLocks noChangeArrowheads="1"/>
          </p:cNvSpPr>
          <p:nvPr/>
        </p:nvSpPr>
        <p:spPr bwMode="auto">
          <a:xfrm>
            <a:off x="6156325" y="6300788"/>
            <a:ext cx="685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pt-BR" altLang="pt-BR" sz="1800">
                <a:solidFill>
                  <a:schemeClr val="tx1"/>
                </a:solidFill>
                <a:latin typeface="Comic Sans MS" pitchFamily="66" charset="0"/>
              </a:rPr>
              <a:t>DNV</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CaixaDeTexto 5"/>
          <p:cNvSpPr txBox="1">
            <a:spLocks noChangeArrowheads="1"/>
          </p:cNvSpPr>
          <p:nvPr/>
        </p:nvSpPr>
        <p:spPr bwMode="auto">
          <a:xfrm>
            <a:off x="188913" y="2144713"/>
            <a:ext cx="2295525" cy="708025"/>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pt-BR" sz="2000" b="1" dirty="0" smtClean="0">
                <a:latin typeface="Comic Sans MS" pitchFamily="66" charset="0"/>
              </a:rPr>
              <a:t>Relatório </a:t>
            </a:r>
            <a:r>
              <a:rPr lang="pt-BR" sz="2000" b="1" dirty="0" smtClean="0">
                <a:solidFill>
                  <a:srgbClr val="0000FF"/>
                </a:solidFill>
                <a:latin typeface="Comic Sans MS" pitchFamily="66" charset="0"/>
              </a:rPr>
              <a:t>SINASC</a:t>
            </a:r>
            <a:r>
              <a:rPr lang="pt-BR" sz="2000" b="1" dirty="0" smtClean="0">
                <a:latin typeface="Comic Sans MS" pitchFamily="66" charset="0"/>
              </a:rPr>
              <a:t> CEInfo </a:t>
            </a:r>
            <a:endParaRPr lang="pt-BR" sz="2000" b="1" dirty="0">
              <a:latin typeface="Comic Sans MS" pitchFamily="66" charset="0"/>
            </a:endParaRPr>
          </a:p>
        </p:txBody>
      </p:sp>
      <p:sp>
        <p:nvSpPr>
          <p:cNvPr id="7" name="Seta para a direita 6"/>
          <p:cNvSpPr/>
          <p:nvPr/>
        </p:nvSpPr>
        <p:spPr>
          <a:xfrm>
            <a:off x="1979613" y="4008438"/>
            <a:ext cx="1152525" cy="642937"/>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10246" name="CaixaDeTexto 8"/>
          <p:cNvSpPr txBox="1">
            <a:spLocks noChangeArrowheads="1"/>
          </p:cNvSpPr>
          <p:nvPr/>
        </p:nvSpPr>
        <p:spPr bwMode="auto">
          <a:xfrm>
            <a:off x="3276600" y="4078288"/>
            <a:ext cx="1295400" cy="522287"/>
          </a:xfrm>
          <a:prstGeom prst="rect">
            <a:avLst/>
          </a:prstGeom>
          <a:ln>
            <a:solidFill>
              <a:schemeClr val="accent5">
                <a:lumMod val="75000"/>
              </a:schemeClr>
            </a:solidFill>
          </a:ln>
          <a:extLst/>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pt-BR" sz="2800" b="1" dirty="0" smtClean="0">
                <a:solidFill>
                  <a:srgbClr val="0000FF"/>
                </a:solidFill>
                <a:latin typeface="Comic Sans MS" pitchFamily="66" charset="0"/>
              </a:rPr>
              <a:t>STS</a:t>
            </a:r>
            <a:r>
              <a:rPr lang="pt-BR" sz="2000" b="1" dirty="0" smtClean="0">
                <a:latin typeface="Comic Sans MS" pitchFamily="66" charset="0"/>
              </a:rPr>
              <a:t>   </a:t>
            </a:r>
            <a:endParaRPr lang="pt-BR" sz="2000" b="1" dirty="0">
              <a:latin typeface="Comic Sans MS" pitchFamily="66" charset="0"/>
            </a:endParaRPr>
          </a:p>
        </p:txBody>
      </p:sp>
      <p:sp>
        <p:nvSpPr>
          <p:cNvPr id="10" name="Seta para a direita 9"/>
          <p:cNvSpPr/>
          <p:nvPr/>
        </p:nvSpPr>
        <p:spPr>
          <a:xfrm>
            <a:off x="4716463" y="4025900"/>
            <a:ext cx="1079500" cy="555625"/>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10248" name="CaixaDeTexto 10"/>
          <p:cNvSpPr txBox="1">
            <a:spLocks noChangeArrowheads="1"/>
          </p:cNvSpPr>
          <p:nvPr/>
        </p:nvSpPr>
        <p:spPr bwMode="auto">
          <a:xfrm>
            <a:off x="5945188" y="3381375"/>
            <a:ext cx="2082800" cy="1200150"/>
          </a:xfrm>
          <a:prstGeom prst="rect">
            <a:avLst/>
          </a:prstGeom>
          <a:ln>
            <a:solidFill>
              <a:schemeClr val="accent5">
                <a:lumMod val="75000"/>
              </a:schemeClr>
            </a:solidFill>
          </a:ln>
          <a:extLst/>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pt-BR" sz="2400" b="1" dirty="0" smtClean="0">
                <a:solidFill>
                  <a:srgbClr val="0000FF"/>
                </a:solidFill>
                <a:latin typeface="Comic Sans MS" pitchFamily="66" charset="0"/>
              </a:rPr>
              <a:t>UBS </a:t>
            </a:r>
            <a:r>
              <a:rPr lang="pt-BR" sz="2400" b="1" dirty="0" smtClean="0">
                <a:latin typeface="Comic Sans MS" pitchFamily="66" charset="0"/>
              </a:rPr>
              <a:t>realiza </a:t>
            </a:r>
            <a:r>
              <a:rPr lang="pt-BR" sz="2400" b="1" dirty="0">
                <a:latin typeface="Comic Sans MS" pitchFamily="66" charset="0"/>
              </a:rPr>
              <a:t>a </a:t>
            </a:r>
            <a:r>
              <a:rPr lang="pt-BR" sz="2400" b="1" dirty="0" smtClean="0">
                <a:latin typeface="Comic Sans MS" pitchFamily="66" charset="0"/>
              </a:rPr>
              <a:t>visita domiciliar</a:t>
            </a:r>
            <a:endParaRPr lang="pt-BR" sz="2400" b="1" dirty="0">
              <a:latin typeface="Comic Sans MS" pitchFamily="66" charset="0"/>
            </a:endParaRPr>
          </a:p>
        </p:txBody>
      </p:sp>
      <p:sp>
        <p:nvSpPr>
          <p:cNvPr id="15" name="Seta em curva para a esquerda 14"/>
          <p:cNvSpPr/>
          <p:nvPr/>
        </p:nvSpPr>
        <p:spPr>
          <a:xfrm>
            <a:off x="7740650" y="4005263"/>
            <a:ext cx="1143000" cy="2232025"/>
          </a:xfrm>
          <a:prstGeom prst="curvedLef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solidFill>
                <a:schemeClr val="tx1"/>
              </a:solidFill>
            </a:endParaRPr>
          </a:p>
        </p:txBody>
      </p:sp>
      <p:sp>
        <p:nvSpPr>
          <p:cNvPr id="10252" name="CaixaDeTexto 17"/>
          <p:cNvSpPr txBox="1">
            <a:spLocks noChangeArrowheads="1"/>
          </p:cNvSpPr>
          <p:nvPr/>
        </p:nvSpPr>
        <p:spPr bwMode="auto">
          <a:xfrm rot="10800000" flipV="1">
            <a:off x="5795963" y="5765800"/>
            <a:ext cx="1851025" cy="400050"/>
          </a:xfrm>
          <a:prstGeom prst="rect">
            <a:avLst/>
          </a:prstGeom>
          <a:ln>
            <a:solidFill>
              <a:schemeClr val="accent5">
                <a:lumMod val="75000"/>
              </a:schemeClr>
            </a:solidFill>
          </a:ln>
          <a:extLst/>
        </p:spPr>
        <p:style>
          <a:lnRef idx="2">
            <a:schemeClr val="accent5"/>
          </a:lnRef>
          <a:fillRef idx="1">
            <a:schemeClr val="lt1"/>
          </a:fillRef>
          <a:effectRef idx="0">
            <a:schemeClr val="accent5"/>
          </a:effectRef>
          <a:fontRef idx="minor">
            <a:schemeClr val="dk1"/>
          </a:fontRef>
        </p:style>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pt-BR" sz="2000" b="1" dirty="0">
                <a:latin typeface="Comic Sans MS" pitchFamily="66" charset="0"/>
              </a:rPr>
              <a:t>STS </a:t>
            </a:r>
            <a:r>
              <a:rPr lang="pt-BR" sz="2000" b="1" dirty="0" smtClean="0">
                <a:latin typeface="Comic Sans MS" pitchFamily="66" charset="0"/>
              </a:rPr>
              <a:t>analisa</a:t>
            </a:r>
            <a:endParaRPr lang="pt-BR" sz="2000" b="1" dirty="0">
              <a:latin typeface="Comic Sans MS" pitchFamily="66" charset="0"/>
            </a:endParaRPr>
          </a:p>
        </p:txBody>
      </p:sp>
      <p:sp>
        <p:nvSpPr>
          <p:cNvPr id="18" name="Seta para a direita 17"/>
          <p:cNvSpPr/>
          <p:nvPr/>
        </p:nvSpPr>
        <p:spPr>
          <a:xfrm rot="5400000">
            <a:off x="533400" y="3143250"/>
            <a:ext cx="1081088" cy="642938"/>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20" name="Título 19"/>
          <p:cNvSpPr>
            <a:spLocks noGrp="1"/>
          </p:cNvSpPr>
          <p:nvPr>
            <p:ph type="title"/>
          </p:nvPr>
        </p:nvSpPr>
        <p:spPr>
          <a:xfrm>
            <a:off x="971550" y="333375"/>
            <a:ext cx="7200900" cy="639763"/>
          </a:xfrm>
        </p:spPr>
        <p:style>
          <a:lnRef idx="1">
            <a:schemeClr val="accent5"/>
          </a:lnRef>
          <a:fillRef idx="2">
            <a:schemeClr val="accent5"/>
          </a:fillRef>
          <a:effectRef idx="1">
            <a:schemeClr val="accent5"/>
          </a:effectRef>
          <a:fontRef idx="minor">
            <a:schemeClr val="dk1"/>
          </a:fontRef>
        </p:style>
        <p:txBody>
          <a:bodyPr/>
          <a:lstStyle/>
          <a:p>
            <a:pPr>
              <a:defRPr/>
            </a:pPr>
            <a:r>
              <a:rPr lang="pt-BR" sz="2800" b="1" dirty="0" smtClean="0">
                <a:latin typeface="Comic Sans MS" pitchFamily="66" charset="0"/>
              </a:rPr>
              <a:t>Fluxo de informação RN de Risco</a:t>
            </a:r>
            <a:endParaRPr lang="pt-BR" sz="2800" b="1" dirty="0"/>
          </a:p>
        </p:txBody>
      </p:sp>
      <p:sp>
        <p:nvSpPr>
          <p:cNvPr id="21" name="CaixaDeTexto 20"/>
          <p:cNvSpPr txBox="1"/>
          <p:nvPr/>
        </p:nvSpPr>
        <p:spPr>
          <a:xfrm>
            <a:off x="179388" y="4076700"/>
            <a:ext cx="1655762" cy="523875"/>
          </a:xfrm>
          <a:prstGeom prst="rect">
            <a:avLst/>
          </a:prstGeom>
          <a:ln>
            <a:solidFill>
              <a:schemeClr val="accent5">
                <a:lumMod val="75000"/>
              </a:schemeClr>
            </a:solidFill>
          </a:ln>
        </p:spPr>
        <p:style>
          <a:lnRef idx="2">
            <a:schemeClr val="accent5"/>
          </a:lnRef>
          <a:fillRef idx="1">
            <a:schemeClr val="lt1"/>
          </a:fillRef>
          <a:effectRef idx="0">
            <a:schemeClr val="accent5"/>
          </a:effectRef>
          <a:fontRef idx="minor">
            <a:schemeClr val="dk1"/>
          </a:fontRef>
        </p:style>
        <p:txBody>
          <a:bodyPr>
            <a:spAutoFit/>
          </a:bodyPr>
          <a:lstStyle/>
          <a:p>
            <a:pPr algn="ctr" eaLnBrk="1" hangingPunct="1">
              <a:defRPr/>
            </a:pPr>
            <a:r>
              <a:rPr lang="pt-BR" sz="2800" b="1" dirty="0">
                <a:solidFill>
                  <a:schemeClr val="tx1"/>
                </a:solidFill>
                <a:latin typeface="Comic Sans MS" pitchFamily="66" charset="0"/>
              </a:rPr>
              <a:t>CRS Sul</a:t>
            </a:r>
          </a:p>
        </p:txBody>
      </p:sp>
      <p:sp>
        <p:nvSpPr>
          <p:cNvPr id="22" name="Retângulo 21"/>
          <p:cNvSpPr/>
          <p:nvPr/>
        </p:nvSpPr>
        <p:spPr>
          <a:xfrm>
            <a:off x="3225800" y="2133600"/>
            <a:ext cx="1733550" cy="706438"/>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pPr algn="ctr" eaLnBrk="1" hangingPunct="1">
              <a:defRPr/>
            </a:pPr>
            <a:r>
              <a:rPr lang="pt-BR" sz="2000" b="1" dirty="0">
                <a:solidFill>
                  <a:srgbClr val="0000FF"/>
                </a:solidFill>
                <a:latin typeface="Comic Sans MS" pitchFamily="66" charset="0"/>
              </a:rPr>
              <a:t>Maternidade</a:t>
            </a:r>
          </a:p>
          <a:p>
            <a:pPr algn="ctr" eaLnBrk="1" hangingPunct="1">
              <a:defRPr/>
            </a:pPr>
            <a:r>
              <a:rPr lang="pt-BR" sz="2000" b="1" dirty="0">
                <a:latin typeface="Comic Sans MS" pitchFamily="66" charset="0"/>
              </a:rPr>
              <a:t>envia DNV </a:t>
            </a:r>
          </a:p>
        </p:txBody>
      </p:sp>
      <p:sp>
        <p:nvSpPr>
          <p:cNvPr id="24" name="Seta para a direita 23"/>
          <p:cNvSpPr/>
          <p:nvPr/>
        </p:nvSpPr>
        <p:spPr>
          <a:xfrm rot="5400000">
            <a:off x="3278188" y="3143250"/>
            <a:ext cx="1081088" cy="642937"/>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19" name="Seta para cima e para baixo 18"/>
          <p:cNvSpPr/>
          <p:nvPr/>
        </p:nvSpPr>
        <p:spPr>
          <a:xfrm>
            <a:off x="6494463" y="4643438"/>
            <a:ext cx="614362" cy="1017587"/>
          </a:xfrm>
          <a:prstGeom prst="upDownArrow">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pt-BR"/>
          </a:p>
        </p:txBody>
      </p:sp>
      <p:sp>
        <p:nvSpPr>
          <p:cNvPr id="23" name="CaixaDeTexto 22"/>
          <p:cNvSpPr txBox="1"/>
          <p:nvPr/>
        </p:nvSpPr>
        <p:spPr>
          <a:xfrm>
            <a:off x="2627313" y="2278063"/>
            <a:ext cx="463550" cy="522287"/>
          </a:xfrm>
          <a:prstGeom prst="rect">
            <a:avLst/>
          </a:prstGeom>
          <a:ln w="38100">
            <a:solidFill>
              <a:srgbClr val="0000FF"/>
            </a:solidFill>
          </a:ln>
        </p:spPr>
        <p:style>
          <a:lnRef idx="1">
            <a:schemeClr val="accent6"/>
          </a:lnRef>
          <a:fillRef idx="2">
            <a:schemeClr val="accent6"/>
          </a:fillRef>
          <a:effectRef idx="1">
            <a:schemeClr val="accent6"/>
          </a:effectRef>
          <a:fontRef idx="minor">
            <a:schemeClr val="dk1"/>
          </a:fontRef>
        </p:style>
        <p:txBody>
          <a:bodyPr>
            <a:spAutoFit/>
          </a:bodyPr>
          <a:lstStyle/>
          <a:p>
            <a:pPr eaLnBrk="1" hangingPunct="1">
              <a:defRPr/>
            </a:pPr>
            <a:r>
              <a:rPr lang="pt-BR" sz="2800" b="1" dirty="0">
                <a:solidFill>
                  <a:schemeClr val="tx1"/>
                </a:solidFill>
              </a:rPr>
              <a:t>&amp;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o">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11698</TotalTime>
  <Words>2139</Words>
  <Application>Microsoft Office PowerPoint</Application>
  <PresentationFormat>Apresentação na tela (4:3)</PresentationFormat>
  <Paragraphs>1038</Paragraphs>
  <Slides>21</Slides>
  <Notes>1</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21</vt:i4>
      </vt:variant>
    </vt:vector>
  </HeadingPairs>
  <TitlesOfParts>
    <vt:vector size="31" baseType="lpstr">
      <vt:lpstr>Arial</vt:lpstr>
      <vt:lpstr>Palatino Linotype</vt:lpstr>
      <vt:lpstr>Century Gothic</vt:lpstr>
      <vt:lpstr>Courier New</vt:lpstr>
      <vt:lpstr>Calibri</vt:lpstr>
      <vt:lpstr>Comic Sans MS</vt:lpstr>
      <vt:lpstr>Wingdings</vt:lpstr>
      <vt:lpstr>Cambria</vt:lpstr>
      <vt:lpstr>Lucida Calligraphy</vt:lpstr>
      <vt:lpstr>Executivo</vt:lpstr>
      <vt:lpstr>Monitoramento dos recém-nascidos de risco pela Supervisão Técnica de Saúde de Santo Amaro e Cidade Ademar</vt:lpstr>
      <vt:lpstr>Apresentação do PowerPoint</vt:lpstr>
      <vt:lpstr>Apresentação do PowerPoint</vt:lpstr>
      <vt:lpstr>Risco ao nascimento (maternidade) (alto risco = 1 ou mais)</vt:lpstr>
      <vt:lpstr>Risco ao nascimento (maternidade) (alto risco = 1 ou mais)</vt:lpstr>
      <vt:lpstr>Risco adquirido - após alta da maternidade (alto risco = 1 ou mais)</vt:lpstr>
      <vt:lpstr>Apresentação do PowerPoint</vt:lpstr>
      <vt:lpstr>Apresentação do PowerPoint</vt:lpstr>
      <vt:lpstr>Fluxo de informação RN de Risco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Maria Luiza Saldanha de Almeida</dc:creator>
  <cp:lastModifiedBy>Eliana de Aquino Bonilha</cp:lastModifiedBy>
  <cp:revision>1242</cp:revision>
  <cp:lastPrinted>2017-11-29T12:13:46Z</cp:lastPrinted>
  <dcterms:created xsi:type="dcterms:W3CDTF">2013-05-06T16:02:34Z</dcterms:created>
  <dcterms:modified xsi:type="dcterms:W3CDTF">2017-12-01T17:26:56Z</dcterms:modified>
</cp:coreProperties>
</file>