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7" r:id="rId4"/>
    <p:sldId id="258" r:id="rId5"/>
    <p:sldId id="259" r:id="rId6"/>
    <p:sldId id="261" r:id="rId7"/>
    <p:sldId id="260" r:id="rId8"/>
    <p:sldId id="262" r:id="rId9"/>
    <p:sldId id="263" r:id="rId10"/>
    <p:sldId id="268" r:id="rId11"/>
    <p:sldId id="269" r:id="rId12"/>
    <p:sldId id="266" r:id="rId13"/>
    <p:sldId id="270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250" autoAdjust="0"/>
    <p:restoredTop sz="94652" autoAdjust="0"/>
  </p:normalViewPr>
  <p:slideViewPr>
    <p:cSldViewPr>
      <p:cViewPr>
        <p:scale>
          <a:sx n="100" d="100"/>
          <a:sy n="100" d="100"/>
        </p:scale>
        <p:origin x="-12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87432D-0FF5-431F-8AF9-0EA63F65D73F}" type="slidenum">
              <a:rPr lang="es-ES" altLang="pt-BR" smtClean="0"/>
              <a:pPr>
                <a:defRPr/>
              </a:pPr>
              <a:t>‹nº›</a:t>
            </a:fld>
            <a:endParaRPr lang="es-ES" alt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67470-A830-4479-BF54-90AB2F0CA66A}" type="slidenum">
              <a:rPr lang="es-ES" altLang="pt-BR" smtClean="0"/>
              <a:pPr>
                <a:defRPr/>
              </a:pPr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FA422-A4BF-47DF-881E-B7E8A554028C}" type="slidenum">
              <a:rPr lang="es-ES" altLang="pt-BR" smtClean="0"/>
              <a:pPr>
                <a:defRPr/>
              </a:pPr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B827A-7162-45AF-92F8-6DE36A722D01}" type="slidenum">
              <a:rPr lang="es-ES" altLang="pt-BR" smtClean="0"/>
              <a:pPr>
                <a:defRPr/>
              </a:pPr>
              <a:t>‹nº›</a:t>
            </a:fld>
            <a:endParaRPr lang="es-ES" alt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s-ES" alt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6FE9ED0D-AABA-47B4-8835-6CED67982D5F}" type="slidenum">
              <a:rPr lang="es-ES" altLang="pt-BR" smtClean="0"/>
              <a:pPr>
                <a:defRPr/>
              </a:pPr>
              <a:t>‹nº›</a:t>
            </a:fld>
            <a:endParaRPr lang="es-ES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2ED3D-A9DD-42F0-A129-7FDCD62EA79D}" type="slidenum">
              <a:rPr lang="es-ES" altLang="pt-BR" smtClean="0"/>
              <a:pPr>
                <a:defRPr/>
              </a:pPr>
              <a:t>‹nº›</a:t>
            </a:fld>
            <a:endParaRPr lang="es-ES" alt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9FF51-7CD9-4E30-AA55-EA6A5ADB5D9A}" type="slidenum">
              <a:rPr lang="es-ES" altLang="pt-BR" smtClean="0"/>
              <a:pPr>
                <a:defRPr/>
              </a:pPr>
              <a:t>‹nº›</a:t>
            </a:fld>
            <a:endParaRPr lang="es-ES" alt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48CE5-50B0-4D3A-9F4F-9F306C5D8E00}" type="slidenum">
              <a:rPr lang="es-ES" altLang="pt-BR" smtClean="0"/>
              <a:pPr>
                <a:defRPr/>
              </a:pPr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60E6F-CFF9-4C48-BD3C-8E8914758F91}" type="slidenum">
              <a:rPr lang="es-ES" altLang="pt-BR" smtClean="0"/>
              <a:pPr>
                <a:defRPr/>
              </a:pPr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4D785-6AE9-4C6F-8BA4-E19003DB6ACA}" type="slidenum">
              <a:rPr lang="es-ES" altLang="pt-BR" smtClean="0"/>
              <a:pPr>
                <a:defRPr/>
              </a:pPr>
              <a:t>‹nº›</a:t>
            </a:fld>
            <a:endParaRPr lang="es-ES" alt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s-ES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D20C6A95-7CD7-49CF-812E-5265A4FD9A3A}" type="slidenum">
              <a:rPr lang="es-ES" altLang="pt-BR" smtClean="0"/>
              <a:pPr>
                <a:defRPr/>
              </a:pPr>
              <a:t>‹nº›</a:t>
            </a:fld>
            <a:endParaRPr lang="es-ES" alt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72595284-03CE-4222-9DEA-4CC1D5FF6FA8}" type="slidenum">
              <a:rPr lang="es-ES" altLang="pt-BR" smtClean="0"/>
              <a:pPr>
                <a:defRPr/>
              </a:pPr>
              <a:t>‹nº›</a:t>
            </a:fld>
            <a:endParaRPr lang="es-E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jpeg"/><Relationship Id="rId7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716972" y="1412776"/>
            <a:ext cx="7990656" cy="158417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UY" altLang="pt-BR" sz="60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Robson App</a:t>
            </a:r>
            <a:br>
              <a:rPr lang="es-UY" altLang="pt-BR" sz="60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UY" altLang="pt-BR" sz="31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Calculadora que permite categorizar as gestantes de </a:t>
            </a:r>
            <a:r>
              <a:rPr lang="es-UY" altLang="pt-BR" sz="31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acordo</a:t>
            </a:r>
            <a:r>
              <a:rPr lang="es-UY" altLang="pt-BR" sz="31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UY" altLang="pt-BR" sz="31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</a:t>
            </a:r>
            <a:r>
              <a:rPr lang="es-UY" altLang="pt-BR" sz="31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UY" altLang="pt-BR" sz="31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classificação</a:t>
            </a:r>
            <a:r>
              <a:rPr lang="es-UY" altLang="pt-BR" sz="31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UY" altLang="pt-BR" sz="31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s-UY" altLang="pt-BR" sz="31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obson </a:t>
            </a:r>
            <a:endParaRPr lang="es-ES" altLang="pt-BR" sz="3100" b="1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CaixaDeTexto 1"/>
          <p:cNvSpPr txBox="1">
            <a:spLocks noChangeArrowheads="1"/>
          </p:cNvSpPr>
          <p:nvPr/>
        </p:nvSpPr>
        <p:spPr bwMode="auto">
          <a:xfrm>
            <a:off x="75514" y="4005063"/>
            <a:ext cx="8960982" cy="5847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3200" b="1" dirty="0" err="1"/>
              <a:t>by</a:t>
            </a:r>
            <a:r>
              <a:rPr lang="pt-BR" altLang="pt-BR" sz="3200" b="1" dirty="0"/>
              <a:t> Leonardo Torres Branco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72" y="5699017"/>
            <a:ext cx="2239680" cy="97034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825" y="5877273"/>
            <a:ext cx="2189647" cy="79208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97" y="5873047"/>
            <a:ext cx="1519071" cy="79631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51520" y="33265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Calibri" panose="020F0502020204030204" pitchFamily="34" charset="0"/>
              </a:rPr>
              <a:t>XV </a:t>
            </a:r>
            <a:r>
              <a:rPr lang="pt-BR" b="1" dirty="0">
                <a:latin typeface="Calibri" panose="020F0502020204030204" pitchFamily="34" charset="0"/>
              </a:rPr>
              <a:t>Seminário da Análise da Qualidade e Informação do </a:t>
            </a:r>
            <a:r>
              <a:rPr lang="pt-BR" b="1" dirty="0" smtClean="0">
                <a:latin typeface="Calibri" panose="020F0502020204030204" pitchFamily="34" charset="0"/>
              </a:rPr>
              <a:t>SINASC</a:t>
            </a:r>
          </a:p>
          <a:p>
            <a:pPr algn="ctr"/>
            <a:r>
              <a:rPr lang="pt-BR" b="1" dirty="0" smtClean="0">
                <a:latin typeface="Calibri" panose="020F0502020204030204" pitchFamily="34" charset="0"/>
              </a:rPr>
              <a:t>Gerência do SINASC / Secretaria Municipal de São Paulo</a:t>
            </a:r>
            <a:endParaRPr lang="pt-BR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70" y="765175"/>
            <a:ext cx="2395538" cy="3662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106363"/>
            <a:ext cx="201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765175"/>
            <a:ext cx="5184775" cy="51038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269" name="CaixaDeTexto 2"/>
          <p:cNvSpPr txBox="1">
            <a:spLocks noChangeArrowheads="1"/>
          </p:cNvSpPr>
          <p:nvPr/>
        </p:nvSpPr>
        <p:spPr bwMode="auto">
          <a:xfrm>
            <a:off x="0" y="6267450"/>
            <a:ext cx="70088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/>
              <a:t>https://play.google.com/store/apps/details?id=com.WhiteTower.RobsonCalc&amp;hl=pt_BR</a:t>
            </a:r>
          </a:p>
        </p:txBody>
      </p:sp>
    </p:spTree>
    <p:extLst>
      <p:ext uri="{BB962C8B-B14F-4D97-AF65-F5344CB8AC3E}">
        <p14:creationId xmlns:p14="http://schemas.microsoft.com/office/powerpoint/2010/main" val="15304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2"/>
          <p:cNvGrpSpPr>
            <a:grpSpLocks/>
          </p:cNvGrpSpPr>
          <p:nvPr/>
        </p:nvGrpSpPr>
        <p:grpSpPr bwMode="auto">
          <a:xfrm>
            <a:off x="3635896" y="1556792"/>
            <a:ext cx="5403850" cy="5054600"/>
            <a:chOff x="1251142" y="489098"/>
            <a:chExt cx="7679116" cy="6113721"/>
          </a:xfrm>
        </p:grpSpPr>
        <p:pic>
          <p:nvPicPr>
            <p:cNvPr id="1229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3" t="3264" b="4066"/>
            <a:stretch>
              <a:fillRect/>
            </a:stretch>
          </p:blipFill>
          <p:spPr bwMode="auto">
            <a:xfrm>
              <a:off x="1251142" y="489098"/>
              <a:ext cx="7679116" cy="6113721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8316651" y="504459"/>
              <a:ext cx="214312" cy="188174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pic>
        <p:nvPicPr>
          <p:cNvPr id="12291" name="Picture 2" descr="3345173300467426787567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9" r="48901"/>
          <a:stretch>
            <a:fillRect/>
          </a:stretch>
        </p:blipFill>
        <p:spPr bwMode="auto">
          <a:xfrm>
            <a:off x="180355" y="692150"/>
            <a:ext cx="3311525" cy="4673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>
            <a:fillRect/>
          </a:stretch>
        </p:blipFill>
        <p:spPr bwMode="auto">
          <a:xfrm>
            <a:off x="7164388" y="192088"/>
            <a:ext cx="1154112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69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 obrigada!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3568" y="3340026"/>
            <a:ext cx="7772400" cy="881062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 smtClean="0"/>
              <a:t>Dra. Regina Torloni</a:t>
            </a:r>
            <a:endParaRPr lang="pt-BR" sz="4400" b="1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>
            <a:off x="835968" y="4581128"/>
            <a:ext cx="7772400" cy="720080"/>
          </a:xfrm>
          <a:prstGeom prst="rect">
            <a:avLst/>
          </a:prstGeom>
        </p:spPr>
        <p:txBody>
          <a:bodyPr anchor="t" anchorCtr="0">
            <a:normAutofit lnSpcReduction="10000"/>
          </a:bodyPr>
          <a:lstStyle>
            <a:lvl1pPr marL="0" indent="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altLang="pt-BR" sz="4400" b="1" dirty="0" smtClean="0"/>
              <a:t>Leonardo </a:t>
            </a:r>
            <a:r>
              <a:rPr lang="pt-BR" altLang="pt-BR" sz="4400" b="1" dirty="0"/>
              <a:t>Torres Branco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7784" y="137634"/>
            <a:ext cx="3528392" cy="1275142"/>
          </a:xfrm>
        </p:spPr>
        <p:txBody>
          <a:bodyPr>
            <a:noAutofit/>
          </a:bodyPr>
          <a:lstStyle/>
          <a:p>
            <a:pPr algn="ctr"/>
            <a:r>
              <a:rPr lang="pt-B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Divulgue! </a:t>
            </a:r>
            <a:br>
              <a:rPr lang="pt-B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Use!</a:t>
            </a:r>
            <a:endParaRPr lang="pt-BR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72" y="5792609"/>
            <a:ext cx="2023656" cy="87675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992103"/>
            <a:ext cx="1872208" cy="67725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97" y="5986289"/>
            <a:ext cx="1303047" cy="683071"/>
          </a:xfrm>
          <a:prstGeom prst="rect">
            <a:avLst/>
          </a:prstGeom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4"/>
          <a:stretch/>
        </p:blipFill>
        <p:spPr bwMode="auto">
          <a:xfrm>
            <a:off x="333738" y="1283079"/>
            <a:ext cx="2423110" cy="204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5" descr="Resultado de imagem para bebe mae neg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22" y="2141680"/>
            <a:ext cx="20764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840367" y="5025370"/>
            <a:ext cx="5926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</a:t>
            </a:r>
            <a:r>
              <a:rPr lang="pt-B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ães </a:t>
            </a:r>
            <a:r>
              <a:rPr lang="pt-BR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 bebês agradecem!</a:t>
            </a: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1901"/>
            <a:ext cx="1920215" cy="135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24944"/>
            <a:ext cx="2319208" cy="153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1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60338"/>
            <a:ext cx="3767435" cy="66976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esultado de imagem para de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6885"/>
            <a:ext cx="1848009" cy="217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>
          <a:xfrm>
            <a:off x="3059832" y="3140968"/>
            <a:ext cx="2736304" cy="9361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8" y="260648"/>
            <a:ext cx="3630002" cy="64533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Elipse 2"/>
          <p:cNvSpPr/>
          <p:nvPr/>
        </p:nvSpPr>
        <p:spPr>
          <a:xfrm>
            <a:off x="3419872" y="4581128"/>
            <a:ext cx="2232248" cy="115212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91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118" y="188640"/>
            <a:ext cx="3684880" cy="65508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/>
          <p:cNvSpPr/>
          <p:nvPr/>
        </p:nvSpPr>
        <p:spPr>
          <a:xfrm>
            <a:off x="3059832" y="3454553"/>
            <a:ext cx="3024336" cy="115212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88640"/>
            <a:ext cx="3751515" cy="66693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>
          <a:xfrm>
            <a:off x="3439629" y="2276872"/>
            <a:ext cx="2232248" cy="115212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9" y="332656"/>
            <a:ext cx="3467984" cy="61653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>
          <a:xfrm>
            <a:off x="3455876" y="1916832"/>
            <a:ext cx="2232248" cy="115212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260648"/>
            <a:ext cx="3655103" cy="64979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>
          <a:xfrm>
            <a:off x="3419872" y="4365104"/>
            <a:ext cx="2448272" cy="115212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88640"/>
            <a:ext cx="3604901" cy="64087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/>
          <p:cNvSpPr/>
          <p:nvPr/>
        </p:nvSpPr>
        <p:spPr>
          <a:xfrm>
            <a:off x="3407135" y="1844824"/>
            <a:ext cx="2232248" cy="115212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8" y="116632"/>
            <a:ext cx="3670506" cy="6525344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Capital Própri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1403</TotalTime>
  <Words>45</Words>
  <Application>Microsoft Office PowerPoint</Application>
  <PresentationFormat>Apresentação na tela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Capital Próprio</vt:lpstr>
      <vt:lpstr>Robson App Calculadora que permite categorizar as gestantes de acordo com a classificação de Robson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Muito obrigada!</vt:lpstr>
      <vt:lpstr>Divulgue!  Use!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Eliana de Aquino Bonilha</cp:lastModifiedBy>
  <cp:revision>111</cp:revision>
  <dcterms:created xsi:type="dcterms:W3CDTF">2010-05-23T14:28:12Z</dcterms:created>
  <dcterms:modified xsi:type="dcterms:W3CDTF">2017-12-01T17:34:45Z</dcterms:modified>
</cp:coreProperties>
</file>